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5" r:id="rId1"/>
    <p:sldMasterId id="2147483653" r:id="rId2"/>
  </p:sldMasterIdLst>
  <p:notesMasterIdLst>
    <p:notesMasterId r:id="rId13"/>
  </p:notesMasterIdLst>
  <p:handoutMasterIdLst>
    <p:handoutMasterId r:id="rId14"/>
  </p:handoutMasterIdLst>
  <p:sldIdLst>
    <p:sldId id="258" r:id="rId3"/>
    <p:sldId id="278" r:id="rId4"/>
    <p:sldId id="337" r:id="rId5"/>
    <p:sldId id="283" r:id="rId6"/>
    <p:sldId id="338" r:id="rId7"/>
    <p:sldId id="272" r:id="rId8"/>
    <p:sldId id="277" r:id="rId9"/>
    <p:sldId id="270" r:id="rId10"/>
    <p:sldId id="274" r:id="rId11"/>
    <p:sldId id="275" r:id="rId12"/>
  </p:sldIdLst>
  <p:sldSz cx="12801600" cy="9601200" type="A3"/>
  <p:notesSz cx="14597063" cy="21107400"/>
  <p:defaultTextStyle>
    <a:defPPr>
      <a:defRPr lang="ja-JP"/>
    </a:defPPr>
    <a:lvl1pPr algn="l" rtl="0" fontAlgn="base">
      <a:spcBef>
        <a:spcPct val="0"/>
      </a:spcBef>
      <a:spcAft>
        <a:spcPct val="0"/>
      </a:spcAft>
      <a:defRPr kumimoji="1" sz="16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fontAlgn="base">
      <a:spcBef>
        <a:spcPct val="0"/>
      </a:spcBef>
      <a:spcAft>
        <a:spcPct val="0"/>
      </a:spcAft>
      <a:defRPr kumimoji="1" sz="16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fontAlgn="base">
      <a:spcBef>
        <a:spcPct val="0"/>
      </a:spcBef>
      <a:spcAft>
        <a:spcPct val="0"/>
      </a:spcAft>
      <a:defRPr kumimoji="1" sz="16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fontAlgn="base">
      <a:spcBef>
        <a:spcPct val="0"/>
      </a:spcBef>
      <a:spcAft>
        <a:spcPct val="0"/>
      </a:spcAft>
      <a:defRPr kumimoji="1" sz="16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fontAlgn="base">
      <a:spcBef>
        <a:spcPct val="0"/>
      </a:spcBef>
      <a:spcAft>
        <a:spcPct val="0"/>
      </a:spcAft>
      <a:defRPr kumimoji="1" sz="16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kumimoji="1" sz="16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kumimoji="1" sz="16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kumimoji="1" sz="16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kumimoji="1" sz="1600" kern="1200">
        <a:solidFill>
          <a:schemeClr val="tx1"/>
        </a:solidFill>
        <a:latin typeface="Times New Roman" panose="02020603050405020304" pitchFamily="18" charset="0"/>
        <a:ea typeface="ＭＳ Ｐゴシック" panose="020B0600070205080204" pitchFamily="34" charset="-128"/>
        <a:cs typeface="+mn-cs"/>
      </a:defRPr>
    </a:lvl9pPr>
  </p:defaultTextStyle>
  <p:extLst>
    <p:ext uri="{521415D9-36F7-43E2-AB2F-B90AF26B5E84}">
      <p14:sectionLst xmlns:p14="http://schemas.microsoft.com/office/powerpoint/2010/main">
        <p14:section name="アブストラクトページ（アドバンストクラス）" id="{3DA37361-5870-43F5-A78E-D2A5D23C209F}">
          <p14:sldIdLst>
            <p14:sldId id="258"/>
          </p14:sldIdLst>
        </p14:section>
        <p14:section name="モデル図ページ（アドバンストクラス）" id="{46087027-09ED-4232-B7C0-C8FBFF40BA2A}">
          <p14:sldIdLst>
            <p14:sldId id="278"/>
            <p14:sldId id="337"/>
            <p14:sldId id="283"/>
            <p14:sldId id="338"/>
            <p14:sldId id="272"/>
            <p14:sldId id="277"/>
            <p14:sldId id="270"/>
            <p14:sldId id="274"/>
            <p14:sldId id="275"/>
          </p14:sldIdLst>
        </p14:section>
      </p14:sectionLst>
    </p:ext>
    <p:ext uri="{EFAFB233-063F-42B5-8137-9DF3F51BA10A}">
      <p15:sldGuideLst xmlns:p15="http://schemas.microsoft.com/office/powerpoint/2012/main">
        <p15:guide id="1" orient="horz" pos="3296" userDrawn="1">
          <p15:clr>
            <a:srgbClr val="A4A3A4"/>
          </p15:clr>
        </p15:guide>
        <p15:guide id="2" pos="403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2F0D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081" autoAdjust="0"/>
    <p:restoredTop sz="96973"/>
  </p:normalViewPr>
  <p:slideViewPr>
    <p:cSldViewPr showGuides="1">
      <p:cViewPr>
        <p:scale>
          <a:sx n="94" d="100"/>
          <a:sy n="94" d="100"/>
        </p:scale>
        <p:origin x="2936" y="1320"/>
      </p:cViewPr>
      <p:guideLst>
        <p:guide orient="horz" pos="3296"/>
        <p:guide pos="4032"/>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presProps" Target="presProps.xml"/><Relationship Id="rId10" Type="http://schemas.openxmlformats.org/officeDocument/2006/relationships/slide" Target="slides/slide8.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A59DA592-5F88-E54B-954E-C3C136F3960C}"/>
              </a:ext>
            </a:extLst>
          </p:cNvPr>
          <p:cNvSpPr>
            <a:spLocks noGrp="1" noChangeArrowheads="1"/>
          </p:cNvSpPr>
          <p:nvPr>
            <p:ph type="hdr" sz="quarter"/>
          </p:nvPr>
        </p:nvSpPr>
        <p:spPr bwMode="auto">
          <a:xfrm>
            <a:off x="0" y="0"/>
            <a:ext cx="6324600" cy="1055688"/>
          </a:xfrm>
          <a:prstGeom prst="rect">
            <a:avLst/>
          </a:prstGeom>
          <a:noFill/>
          <a:ln w="9525">
            <a:noFill/>
            <a:miter lim="800000"/>
            <a:headEnd/>
            <a:tailEnd/>
          </a:ln>
          <a:effectLst/>
        </p:spPr>
        <p:txBody>
          <a:bodyPr vert="horz" wrap="square" lIns="196900" tIns="98450" rIns="196900" bIns="98450" numCol="1" anchor="t" anchorCtr="0" compatLnSpc="1">
            <a:prstTxWarp prst="textNoShape">
              <a:avLst/>
            </a:prstTxWarp>
          </a:bodyPr>
          <a:lstStyle>
            <a:lvl1pPr defTabSz="1968500">
              <a:defRPr sz="2600">
                <a:ea typeface="ＭＳ Ｐゴシック" pitchFamily="50" charset="-128"/>
              </a:defRPr>
            </a:lvl1pPr>
          </a:lstStyle>
          <a:p>
            <a:pPr>
              <a:defRPr/>
            </a:pPr>
            <a:endParaRPr lang="en-US" altLang="ja-JP"/>
          </a:p>
        </p:txBody>
      </p:sp>
      <p:sp>
        <p:nvSpPr>
          <p:cNvPr id="5123" name="Rectangle 3">
            <a:extLst>
              <a:ext uri="{FF2B5EF4-FFF2-40B4-BE49-F238E27FC236}">
                <a16:creationId xmlns:a16="http://schemas.microsoft.com/office/drawing/2014/main" id="{BD05C139-080E-2548-AEA9-AF5A6E6E659D}"/>
              </a:ext>
            </a:extLst>
          </p:cNvPr>
          <p:cNvSpPr>
            <a:spLocks noGrp="1" noChangeArrowheads="1"/>
          </p:cNvSpPr>
          <p:nvPr>
            <p:ph type="dt" sz="quarter" idx="1"/>
          </p:nvPr>
        </p:nvSpPr>
        <p:spPr bwMode="auto">
          <a:xfrm>
            <a:off x="8272463" y="0"/>
            <a:ext cx="6324600" cy="1055688"/>
          </a:xfrm>
          <a:prstGeom prst="rect">
            <a:avLst/>
          </a:prstGeom>
          <a:noFill/>
          <a:ln w="9525">
            <a:noFill/>
            <a:miter lim="800000"/>
            <a:headEnd/>
            <a:tailEnd/>
          </a:ln>
          <a:effectLst/>
        </p:spPr>
        <p:txBody>
          <a:bodyPr vert="horz" wrap="square" lIns="196900" tIns="98450" rIns="196900" bIns="98450" numCol="1" anchor="t" anchorCtr="0" compatLnSpc="1">
            <a:prstTxWarp prst="textNoShape">
              <a:avLst/>
            </a:prstTxWarp>
          </a:bodyPr>
          <a:lstStyle>
            <a:lvl1pPr algn="r" defTabSz="1968500">
              <a:defRPr sz="2600">
                <a:ea typeface="ＭＳ Ｐゴシック" pitchFamily="50" charset="-128"/>
              </a:defRPr>
            </a:lvl1pPr>
          </a:lstStyle>
          <a:p>
            <a:pPr>
              <a:defRPr/>
            </a:pPr>
            <a:endParaRPr lang="en-US" altLang="ja-JP"/>
          </a:p>
        </p:txBody>
      </p:sp>
      <p:sp>
        <p:nvSpPr>
          <p:cNvPr id="5124" name="Rectangle 4">
            <a:extLst>
              <a:ext uri="{FF2B5EF4-FFF2-40B4-BE49-F238E27FC236}">
                <a16:creationId xmlns:a16="http://schemas.microsoft.com/office/drawing/2014/main" id="{D3027D88-FF63-544E-B8F1-CD9CD49FE1BC}"/>
              </a:ext>
            </a:extLst>
          </p:cNvPr>
          <p:cNvSpPr>
            <a:spLocks noGrp="1" noChangeArrowheads="1"/>
          </p:cNvSpPr>
          <p:nvPr>
            <p:ph type="ftr" sz="quarter" idx="2"/>
          </p:nvPr>
        </p:nvSpPr>
        <p:spPr bwMode="auto">
          <a:xfrm>
            <a:off x="0" y="20051713"/>
            <a:ext cx="6324600" cy="1055687"/>
          </a:xfrm>
          <a:prstGeom prst="rect">
            <a:avLst/>
          </a:prstGeom>
          <a:noFill/>
          <a:ln w="9525">
            <a:noFill/>
            <a:miter lim="800000"/>
            <a:headEnd/>
            <a:tailEnd/>
          </a:ln>
          <a:effectLst/>
        </p:spPr>
        <p:txBody>
          <a:bodyPr vert="horz" wrap="square" lIns="196900" tIns="98450" rIns="196900" bIns="98450" numCol="1" anchor="b" anchorCtr="0" compatLnSpc="1">
            <a:prstTxWarp prst="textNoShape">
              <a:avLst/>
            </a:prstTxWarp>
          </a:bodyPr>
          <a:lstStyle>
            <a:lvl1pPr defTabSz="1968500">
              <a:defRPr sz="2600">
                <a:ea typeface="ＭＳ Ｐゴシック" pitchFamily="50" charset="-128"/>
              </a:defRPr>
            </a:lvl1pPr>
          </a:lstStyle>
          <a:p>
            <a:pPr>
              <a:defRPr/>
            </a:pPr>
            <a:endParaRPr lang="en-US" altLang="ja-JP"/>
          </a:p>
        </p:txBody>
      </p:sp>
      <p:sp>
        <p:nvSpPr>
          <p:cNvPr id="5125" name="Rectangle 5">
            <a:extLst>
              <a:ext uri="{FF2B5EF4-FFF2-40B4-BE49-F238E27FC236}">
                <a16:creationId xmlns:a16="http://schemas.microsoft.com/office/drawing/2014/main" id="{25E8D4B3-1F5B-9044-B886-14F6FE333E98}"/>
              </a:ext>
            </a:extLst>
          </p:cNvPr>
          <p:cNvSpPr>
            <a:spLocks noGrp="1" noChangeArrowheads="1"/>
          </p:cNvSpPr>
          <p:nvPr>
            <p:ph type="sldNum" sz="quarter" idx="3"/>
          </p:nvPr>
        </p:nvSpPr>
        <p:spPr bwMode="auto">
          <a:xfrm>
            <a:off x="8272463" y="20051713"/>
            <a:ext cx="6324600" cy="1055687"/>
          </a:xfrm>
          <a:prstGeom prst="rect">
            <a:avLst/>
          </a:prstGeom>
          <a:noFill/>
          <a:ln w="9525">
            <a:noFill/>
            <a:miter lim="800000"/>
            <a:headEnd/>
            <a:tailEnd/>
          </a:ln>
          <a:effectLst/>
        </p:spPr>
        <p:txBody>
          <a:bodyPr vert="horz" wrap="square" lIns="196900" tIns="98450" rIns="196900" bIns="98450" numCol="1" anchor="b" anchorCtr="0" compatLnSpc="1">
            <a:prstTxWarp prst="textNoShape">
              <a:avLst/>
            </a:prstTxWarp>
          </a:bodyPr>
          <a:lstStyle>
            <a:lvl1pPr algn="r" defTabSz="1968500">
              <a:defRPr sz="2600"/>
            </a:lvl1pPr>
          </a:lstStyle>
          <a:p>
            <a:fld id="{1EFC8496-1004-0F49-ADCE-70E852CADCBA}" type="slidenum">
              <a:rPr lang="en-US" altLang="ja-JP"/>
              <a:pPr/>
              <a:t>‹#›</a:t>
            </a:fld>
            <a:endParaRPr lang="en-US" altLang="ja-JP"/>
          </a:p>
        </p:txBody>
      </p:sp>
    </p:spTree>
    <p:extLst>
      <p:ext uri="{BB962C8B-B14F-4D97-AF65-F5344CB8AC3E}">
        <p14:creationId xmlns:p14="http://schemas.microsoft.com/office/powerpoint/2010/main" val="226225159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825C1222-AA60-AB4C-BA33-9EB6EC90F970}"/>
              </a:ext>
            </a:extLst>
          </p:cNvPr>
          <p:cNvSpPr>
            <a:spLocks noGrp="1" noChangeArrowheads="1"/>
          </p:cNvSpPr>
          <p:nvPr>
            <p:ph type="hdr" sz="quarter"/>
          </p:nvPr>
        </p:nvSpPr>
        <p:spPr bwMode="auto">
          <a:xfrm>
            <a:off x="0" y="0"/>
            <a:ext cx="6326188" cy="10556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ea typeface="ＭＳ Ｐゴシック" pitchFamily="50" charset="-128"/>
              </a:defRPr>
            </a:lvl1pPr>
          </a:lstStyle>
          <a:p>
            <a:pPr>
              <a:defRPr/>
            </a:pPr>
            <a:endParaRPr lang="en-US" altLang="ja-JP"/>
          </a:p>
        </p:txBody>
      </p:sp>
      <p:sp>
        <p:nvSpPr>
          <p:cNvPr id="6147" name="Rectangle 3">
            <a:extLst>
              <a:ext uri="{FF2B5EF4-FFF2-40B4-BE49-F238E27FC236}">
                <a16:creationId xmlns:a16="http://schemas.microsoft.com/office/drawing/2014/main" id="{5D335703-604D-8840-B55C-E70670A6FC28}"/>
              </a:ext>
            </a:extLst>
          </p:cNvPr>
          <p:cNvSpPr>
            <a:spLocks noGrp="1" noChangeArrowheads="1"/>
          </p:cNvSpPr>
          <p:nvPr>
            <p:ph type="dt" idx="1"/>
          </p:nvPr>
        </p:nvSpPr>
        <p:spPr bwMode="auto">
          <a:xfrm>
            <a:off x="8267700" y="0"/>
            <a:ext cx="6326188" cy="10556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ea typeface="ＭＳ Ｐゴシック" pitchFamily="50" charset="-128"/>
              </a:defRPr>
            </a:lvl1pPr>
          </a:lstStyle>
          <a:p>
            <a:pPr>
              <a:defRPr/>
            </a:pPr>
            <a:endParaRPr lang="en-US" altLang="ja-JP"/>
          </a:p>
        </p:txBody>
      </p:sp>
      <p:sp>
        <p:nvSpPr>
          <p:cNvPr id="4100" name="Rectangle 4">
            <a:extLst>
              <a:ext uri="{FF2B5EF4-FFF2-40B4-BE49-F238E27FC236}">
                <a16:creationId xmlns:a16="http://schemas.microsoft.com/office/drawing/2014/main" id="{8FE3D853-B0C1-1A42-B2E2-6DB951ED3511}"/>
              </a:ext>
            </a:extLst>
          </p:cNvPr>
          <p:cNvSpPr>
            <a:spLocks noGrp="1" noRot="1" noChangeAspect="1" noChangeArrowheads="1" noTextEdit="1"/>
          </p:cNvSpPr>
          <p:nvPr>
            <p:ph type="sldImg" idx="2"/>
          </p:nvPr>
        </p:nvSpPr>
        <p:spPr bwMode="auto">
          <a:xfrm>
            <a:off x="2022475" y="1582738"/>
            <a:ext cx="10553700" cy="791527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9" name="Rectangle 5">
            <a:extLst>
              <a:ext uri="{FF2B5EF4-FFF2-40B4-BE49-F238E27FC236}">
                <a16:creationId xmlns:a16="http://schemas.microsoft.com/office/drawing/2014/main" id="{AC885E8F-8EB1-E24A-B86E-C9C053B954D7}"/>
              </a:ext>
            </a:extLst>
          </p:cNvPr>
          <p:cNvSpPr>
            <a:spLocks noGrp="1" noChangeArrowheads="1"/>
          </p:cNvSpPr>
          <p:nvPr>
            <p:ph type="body" sz="quarter" idx="3"/>
          </p:nvPr>
        </p:nvSpPr>
        <p:spPr bwMode="auto">
          <a:xfrm>
            <a:off x="1460500" y="10026650"/>
            <a:ext cx="11677650" cy="949801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ja-JP" altLang="en-US" noProof="0"/>
              <a:t>マスタ テキストの書式設定</a:t>
            </a:r>
          </a:p>
          <a:p>
            <a:pPr lvl="1"/>
            <a:r>
              <a:rPr lang="ja-JP" altLang="en-US" noProof="0"/>
              <a:t>第 </a:t>
            </a:r>
            <a:r>
              <a:rPr lang="en-US" altLang="ja-JP" noProof="0"/>
              <a:t>2 </a:t>
            </a:r>
            <a:r>
              <a:rPr lang="ja-JP" altLang="en-US" noProof="0"/>
              <a:t>レベル</a:t>
            </a:r>
          </a:p>
          <a:p>
            <a:pPr lvl="2"/>
            <a:r>
              <a:rPr lang="ja-JP" altLang="en-US" noProof="0"/>
              <a:t>第 </a:t>
            </a:r>
            <a:r>
              <a:rPr lang="en-US" altLang="ja-JP" noProof="0"/>
              <a:t>3 </a:t>
            </a:r>
            <a:r>
              <a:rPr lang="ja-JP" altLang="en-US" noProof="0"/>
              <a:t>レベル</a:t>
            </a:r>
          </a:p>
          <a:p>
            <a:pPr lvl="3"/>
            <a:r>
              <a:rPr lang="ja-JP" altLang="en-US" noProof="0"/>
              <a:t>第 </a:t>
            </a:r>
            <a:r>
              <a:rPr lang="en-US" altLang="ja-JP" noProof="0"/>
              <a:t>4 </a:t>
            </a:r>
            <a:r>
              <a:rPr lang="ja-JP" altLang="en-US" noProof="0"/>
              <a:t>レベル</a:t>
            </a:r>
          </a:p>
          <a:p>
            <a:pPr lvl="4"/>
            <a:r>
              <a:rPr lang="ja-JP" altLang="en-US" noProof="0"/>
              <a:t>第 </a:t>
            </a:r>
            <a:r>
              <a:rPr lang="en-US" altLang="ja-JP" noProof="0"/>
              <a:t>5 </a:t>
            </a:r>
            <a:r>
              <a:rPr lang="ja-JP" altLang="en-US" noProof="0"/>
              <a:t>レベル</a:t>
            </a:r>
          </a:p>
        </p:txBody>
      </p:sp>
      <p:sp>
        <p:nvSpPr>
          <p:cNvPr id="6150" name="Rectangle 6">
            <a:extLst>
              <a:ext uri="{FF2B5EF4-FFF2-40B4-BE49-F238E27FC236}">
                <a16:creationId xmlns:a16="http://schemas.microsoft.com/office/drawing/2014/main" id="{68145291-64F3-C949-83D1-094C2285CB0B}"/>
              </a:ext>
            </a:extLst>
          </p:cNvPr>
          <p:cNvSpPr>
            <a:spLocks noGrp="1" noChangeArrowheads="1"/>
          </p:cNvSpPr>
          <p:nvPr>
            <p:ph type="ftr" sz="quarter" idx="4"/>
          </p:nvPr>
        </p:nvSpPr>
        <p:spPr bwMode="auto">
          <a:xfrm>
            <a:off x="0" y="20048538"/>
            <a:ext cx="6326188" cy="1055687"/>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ea typeface="ＭＳ Ｐゴシック" pitchFamily="50" charset="-128"/>
              </a:defRPr>
            </a:lvl1pPr>
          </a:lstStyle>
          <a:p>
            <a:pPr>
              <a:defRPr/>
            </a:pPr>
            <a:endParaRPr lang="en-US" altLang="ja-JP"/>
          </a:p>
        </p:txBody>
      </p:sp>
      <p:sp>
        <p:nvSpPr>
          <p:cNvPr id="6151" name="Rectangle 7">
            <a:extLst>
              <a:ext uri="{FF2B5EF4-FFF2-40B4-BE49-F238E27FC236}">
                <a16:creationId xmlns:a16="http://schemas.microsoft.com/office/drawing/2014/main" id="{8E39246C-E20F-E04F-A03D-FD095DC1D539}"/>
              </a:ext>
            </a:extLst>
          </p:cNvPr>
          <p:cNvSpPr>
            <a:spLocks noGrp="1" noChangeArrowheads="1"/>
          </p:cNvSpPr>
          <p:nvPr>
            <p:ph type="sldNum" sz="quarter" idx="5"/>
          </p:nvPr>
        </p:nvSpPr>
        <p:spPr bwMode="auto">
          <a:xfrm>
            <a:off x="8267700" y="20048538"/>
            <a:ext cx="6326188" cy="1055687"/>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0DB0DEA4-E0F6-FD42-B43D-9FF702984A75}" type="slidenum">
              <a:rPr lang="en-US" altLang="ja-JP"/>
              <a:pPr/>
              <a:t>‹#›</a:t>
            </a:fld>
            <a:endParaRPr lang="en-US" altLang="ja-JP"/>
          </a:p>
        </p:txBody>
      </p:sp>
    </p:spTree>
    <p:extLst>
      <p:ext uri="{BB962C8B-B14F-4D97-AF65-F5344CB8AC3E}">
        <p14:creationId xmlns:p14="http://schemas.microsoft.com/office/powerpoint/2010/main" val="178460656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Times New Roman" pitchFamily="18" charset="0"/>
        <a:ea typeface="ＭＳ Ｐ明朝" pitchFamily="18" charset="-128"/>
        <a:cs typeface="+mn-cs"/>
      </a:defRPr>
    </a:lvl1pPr>
    <a:lvl2pPr marL="457200" algn="l" rtl="0" eaLnBrk="0" fontAlgn="base" hangingPunct="0">
      <a:spcBef>
        <a:spcPct val="30000"/>
      </a:spcBef>
      <a:spcAft>
        <a:spcPct val="0"/>
      </a:spcAft>
      <a:defRPr kumimoji="1" sz="1200" kern="1200">
        <a:solidFill>
          <a:schemeClr val="tx1"/>
        </a:solidFill>
        <a:latin typeface="Times New Roman" pitchFamily="18" charset="0"/>
        <a:ea typeface="ＭＳ Ｐ明朝" pitchFamily="18" charset="-128"/>
        <a:cs typeface="+mn-cs"/>
      </a:defRPr>
    </a:lvl2pPr>
    <a:lvl3pPr marL="914400" algn="l" rtl="0" eaLnBrk="0" fontAlgn="base" hangingPunct="0">
      <a:spcBef>
        <a:spcPct val="30000"/>
      </a:spcBef>
      <a:spcAft>
        <a:spcPct val="0"/>
      </a:spcAft>
      <a:defRPr kumimoji="1" sz="1200" kern="1200">
        <a:solidFill>
          <a:schemeClr val="tx1"/>
        </a:solidFill>
        <a:latin typeface="Times New Roman" pitchFamily="18" charset="0"/>
        <a:ea typeface="ＭＳ Ｐ明朝" pitchFamily="18" charset="-128"/>
        <a:cs typeface="+mn-cs"/>
      </a:defRPr>
    </a:lvl3pPr>
    <a:lvl4pPr marL="1371600" algn="l" rtl="0" eaLnBrk="0" fontAlgn="base" hangingPunct="0">
      <a:spcBef>
        <a:spcPct val="30000"/>
      </a:spcBef>
      <a:spcAft>
        <a:spcPct val="0"/>
      </a:spcAft>
      <a:defRPr kumimoji="1" sz="1200" kern="1200">
        <a:solidFill>
          <a:schemeClr val="tx1"/>
        </a:solidFill>
        <a:latin typeface="Times New Roman" pitchFamily="18" charset="0"/>
        <a:ea typeface="ＭＳ Ｐ明朝" pitchFamily="18" charset="-128"/>
        <a:cs typeface="+mn-cs"/>
      </a:defRPr>
    </a:lvl4pPr>
    <a:lvl5pPr marL="1828800" algn="l" rtl="0" eaLnBrk="0" fontAlgn="base" hangingPunct="0">
      <a:spcBef>
        <a:spcPct val="30000"/>
      </a:spcBef>
      <a:spcAft>
        <a:spcPct val="0"/>
      </a:spcAft>
      <a:defRPr kumimoji="1" sz="1200" kern="1200">
        <a:solidFill>
          <a:schemeClr val="tx1"/>
        </a:solidFill>
        <a:latin typeface="Times New Roman" pitchFamily="18" charset="0"/>
        <a:ea typeface="ＭＳ Ｐ明朝" pitchFamily="18" charset="-128"/>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C4EA5150-586A-DE41-805B-38D9E0F3D42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16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defRPr kumimoji="1" sz="16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defRPr kumimoji="1" sz="16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defRPr kumimoji="1" sz="16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defRPr kumimoji="1" sz="16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9pPr>
          </a:lstStyle>
          <a:p>
            <a:pPr eaLnBrk="1" hangingPunct="1"/>
            <a:fld id="{C5DB9EE4-A8CE-D847-B8E4-F9D0D400AE19}" type="slidenum">
              <a:rPr lang="en-US" altLang="ja-JP" sz="1200"/>
              <a:pPr eaLnBrk="1" hangingPunct="1"/>
              <a:t>1</a:t>
            </a:fld>
            <a:endParaRPr lang="en-US" altLang="ja-JP" sz="1200"/>
          </a:p>
        </p:txBody>
      </p:sp>
      <p:sp>
        <p:nvSpPr>
          <p:cNvPr id="6147" name="Rectangle 2">
            <a:extLst>
              <a:ext uri="{FF2B5EF4-FFF2-40B4-BE49-F238E27FC236}">
                <a16:creationId xmlns:a16="http://schemas.microsoft.com/office/drawing/2014/main" id="{336F07C8-6D1D-1E4C-9B1F-D478F3909BFF}"/>
              </a:ext>
            </a:extLst>
          </p:cNvPr>
          <p:cNvSpPr>
            <a:spLocks noGrp="1" noRot="1" noChangeAspect="1" noChangeArrowheads="1" noTextEdit="1"/>
          </p:cNvSpPr>
          <p:nvPr>
            <p:ph type="sldImg"/>
          </p:nvPr>
        </p:nvSpPr>
        <p:spPr>
          <a:xfrm>
            <a:off x="2022475" y="1582738"/>
            <a:ext cx="10553700" cy="7915275"/>
          </a:xfrm>
          <a:ln/>
        </p:spPr>
      </p:sp>
      <p:sp>
        <p:nvSpPr>
          <p:cNvPr id="6148" name="Rectangle 3">
            <a:extLst>
              <a:ext uri="{FF2B5EF4-FFF2-40B4-BE49-F238E27FC236}">
                <a16:creationId xmlns:a16="http://schemas.microsoft.com/office/drawing/2014/main" id="{3582A002-5E19-4742-B355-FC9795D99C3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ja-JP" altLang="ja-JP"/>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0DB0DEA4-E0F6-FD42-B43D-9FF702984A75}" type="slidenum">
              <a:rPr lang="en-US" altLang="ja-JP" smtClean="0"/>
              <a:pPr/>
              <a:t>2</a:t>
            </a:fld>
            <a:endParaRPr lang="en-US" altLang="ja-JP"/>
          </a:p>
        </p:txBody>
      </p:sp>
    </p:spTree>
    <p:extLst>
      <p:ext uri="{BB962C8B-B14F-4D97-AF65-F5344CB8AC3E}">
        <p14:creationId xmlns:p14="http://schemas.microsoft.com/office/powerpoint/2010/main" val="38790094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0DB0DEA4-E0F6-FD42-B43D-9FF702984A75}" type="slidenum">
              <a:rPr lang="en-US" altLang="ja-JP" smtClean="0"/>
              <a:pPr/>
              <a:t>3</a:t>
            </a:fld>
            <a:endParaRPr lang="en-US" altLang="ja-JP"/>
          </a:p>
        </p:txBody>
      </p:sp>
    </p:spTree>
    <p:extLst>
      <p:ext uri="{BB962C8B-B14F-4D97-AF65-F5344CB8AC3E}">
        <p14:creationId xmlns:p14="http://schemas.microsoft.com/office/powerpoint/2010/main" val="18876359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ユーザー設定レイアウト">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49852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31C593D-50EE-492C-BF62-7061D8451F9F}"/>
              </a:ext>
            </a:extLst>
          </p:cNvPr>
          <p:cNvSpPr>
            <a:spLocks noGrp="1"/>
          </p:cNvSpPr>
          <p:nvPr>
            <p:ph type="title"/>
          </p:nvPr>
        </p:nvSpPr>
        <p:spPr/>
        <p:txBody>
          <a:bodyPr/>
          <a:lstStyle/>
          <a:p>
            <a:r>
              <a:rPr kumimoji="1" lang="ja-JP" altLang="en-US"/>
              <a:t>マスター タイトルの書式設定</a:t>
            </a:r>
          </a:p>
        </p:txBody>
      </p:sp>
    </p:spTree>
    <p:extLst>
      <p:ext uri="{BB962C8B-B14F-4D97-AF65-F5344CB8AC3E}">
        <p14:creationId xmlns:p14="http://schemas.microsoft.com/office/powerpoint/2010/main" val="17715289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62227AF-C1D2-4D5B-BB89-3FC06B4051DE}"/>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EC9BB6EF-1BBD-44F7-8105-357758AD351C}"/>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Tree>
    <p:extLst>
      <p:ext uri="{BB962C8B-B14F-4D97-AF65-F5344CB8AC3E}">
        <p14:creationId xmlns:p14="http://schemas.microsoft.com/office/powerpoint/2010/main" val="2151777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378825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slideLayout" Target="../slideLayouts/slideLayout3.xml"/><Relationship Id="rId1" Type="http://schemas.openxmlformats.org/officeDocument/2006/relationships/slideLayout" Target="../slideLayouts/slideLayout2.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26505887"/>
      </p:ext>
    </p:extLst>
  </p:cSld>
  <p:clrMap bg1="lt1" tx1="dk1" bg2="lt2" tx2="dk2" accent1="accent1" accent2="accent2" accent3="accent3" accent4="accent4" accent5="accent5" accent6="accent6" hlink="hlink" folHlink="folHlink"/>
  <p:sldLayoutIdLst>
    <p:sldLayoutId id="2147483666" r:id="rId1"/>
  </p:sldLayoutIdLst>
  <p:txStyles>
    <p:titleStyle>
      <a:lvl1pPr algn="l" defTabSz="774222" rtl="0" eaLnBrk="1" latinLnBrk="0" hangingPunct="1">
        <a:lnSpc>
          <a:spcPct val="90000"/>
        </a:lnSpc>
        <a:spcBef>
          <a:spcPct val="0"/>
        </a:spcBef>
        <a:buNone/>
        <a:defRPr kumimoji="1" sz="3725" kern="1200">
          <a:solidFill>
            <a:schemeClr val="tx1"/>
          </a:solidFill>
          <a:latin typeface="+mj-lt"/>
          <a:ea typeface="+mj-ea"/>
          <a:cs typeface="+mj-cs"/>
        </a:defRPr>
      </a:lvl1pPr>
    </p:titleStyle>
    <p:bodyStyle>
      <a:lvl1pPr marL="193556" indent="-193556" algn="l" defTabSz="774222" rtl="0" eaLnBrk="1" latinLnBrk="0" hangingPunct="1">
        <a:lnSpc>
          <a:spcPct val="90000"/>
        </a:lnSpc>
        <a:spcBef>
          <a:spcPts val="847"/>
        </a:spcBef>
        <a:buFont typeface="Arial" panose="020B0604020202020204" pitchFamily="34" charset="0"/>
        <a:buChar char="•"/>
        <a:defRPr kumimoji="1" sz="2371" kern="1200">
          <a:solidFill>
            <a:schemeClr val="tx1"/>
          </a:solidFill>
          <a:latin typeface="+mn-lt"/>
          <a:ea typeface="+mn-ea"/>
          <a:cs typeface="+mn-cs"/>
        </a:defRPr>
      </a:lvl1pPr>
      <a:lvl2pPr marL="580667" indent="-193556" algn="l" defTabSz="774222" rtl="0" eaLnBrk="1" latinLnBrk="0" hangingPunct="1">
        <a:lnSpc>
          <a:spcPct val="90000"/>
        </a:lnSpc>
        <a:spcBef>
          <a:spcPts val="423"/>
        </a:spcBef>
        <a:buFont typeface="Arial" panose="020B0604020202020204" pitchFamily="34" charset="0"/>
        <a:buChar char="•"/>
        <a:defRPr kumimoji="1" sz="2032" kern="1200">
          <a:solidFill>
            <a:schemeClr val="tx1"/>
          </a:solidFill>
          <a:latin typeface="+mn-lt"/>
          <a:ea typeface="+mn-ea"/>
          <a:cs typeface="+mn-cs"/>
        </a:defRPr>
      </a:lvl2pPr>
      <a:lvl3pPr marL="967778" indent="-193556" algn="l" defTabSz="774222" rtl="0" eaLnBrk="1" latinLnBrk="0" hangingPunct="1">
        <a:lnSpc>
          <a:spcPct val="90000"/>
        </a:lnSpc>
        <a:spcBef>
          <a:spcPts val="423"/>
        </a:spcBef>
        <a:buFont typeface="Arial" panose="020B0604020202020204" pitchFamily="34" charset="0"/>
        <a:buChar char="•"/>
        <a:defRPr kumimoji="1" sz="1693" kern="1200">
          <a:solidFill>
            <a:schemeClr val="tx1"/>
          </a:solidFill>
          <a:latin typeface="+mn-lt"/>
          <a:ea typeface="+mn-ea"/>
          <a:cs typeface="+mn-cs"/>
        </a:defRPr>
      </a:lvl3pPr>
      <a:lvl4pPr marL="1354889" indent="-193556" algn="l" defTabSz="774222" rtl="0" eaLnBrk="1" latinLnBrk="0" hangingPunct="1">
        <a:lnSpc>
          <a:spcPct val="90000"/>
        </a:lnSpc>
        <a:spcBef>
          <a:spcPts val="423"/>
        </a:spcBef>
        <a:buFont typeface="Arial" panose="020B0604020202020204" pitchFamily="34" charset="0"/>
        <a:buChar char="•"/>
        <a:defRPr kumimoji="1" sz="1524" kern="1200">
          <a:solidFill>
            <a:schemeClr val="tx1"/>
          </a:solidFill>
          <a:latin typeface="+mn-lt"/>
          <a:ea typeface="+mn-ea"/>
          <a:cs typeface="+mn-cs"/>
        </a:defRPr>
      </a:lvl4pPr>
      <a:lvl5pPr marL="1742001" indent="-193556" algn="l" defTabSz="774222" rtl="0" eaLnBrk="1" latinLnBrk="0" hangingPunct="1">
        <a:lnSpc>
          <a:spcPct val="90000"/>
        </a:lnSpc>
        <a:spcBef>
          <a:spcPts val="423"/>
        </a:spcBef>
        <a:buFont typeface="Arial" panose="020B0604020202020204" pitchFamily="34" charset="0"/>
        <a:buChar char="•"/>
        <a:defRPr kumimoji="1" sz="1524" kern="1200">
          <a:solidFill>
            <a:schemeClr val="tx1"/>
          </a:solidFill>
          <a:latin typeface="+mn-lt"/>
          <a:ea typeface="+mn-ea"/>
          <a:cs typeface="+mn-cs"/>
        </a:defRPr>
      </a:lvl5pPr>
      <a:lvl6pPr marL="2129112" indent="-193556" algn="l" defTabSz="774222" rtl="0" eaLnBrk="1" latinLnBrk="0" hangingPunct="1">
        <a:lnSpc>
          <a:spcPct val="90000"/>
        </a:lnSpc>
        <a:spcBef>
          <a:spcPts val="423"/>
        </a:spcBef>
        <a:buFont typeface="Arial" panose="020B0604020202020204" pitchFamily="34" charset="0"/>
        <a:buChar char="•"/>
        <a:defRPr kumimoji="1" sz="1524" kern="1200">
          <a:solidFill>
            <a:schemeClr val="tx1"/>
          </a:solidFill>
          <a:latin typeface="+mn-lt"/>
          <a:ea typeface="+mn-ea"/>
          <a:cs typeface="+mn-cs"/>
        </a:defRPr>
      </a:lvl6pPr>
      <a:lvl7pPr marL="2516223" indent="-193556" algn="l" defTabSz="774222" rtl="0" eaLnBrk="1" latinLnBrk="0" hangingPunct="1">
        <a:lnSpc>
          <a:spcPct val="90000"/>
        </a:lnSpc>
        <a:spcBef>
          <a:spcPts val="423"/>
        </a:spcBef>
        <a:buFont typeface="Arial" panose="020B0604020202020204" pitchFamily="34" charset="0"/>
        <a:buChar char="•"/>
        <a:defRPr kumimoji="1" sz="1524" kern="1200">
          <a:solidFill>
            <a:schemeClr val="tx1"/>
          </a:solidFill>
          <a:latin typeface="+mn-lt"/>
          <a:ea typeface="+mn-ea"/>
          <a:cs typeface="+mn-cs"/>
        </a:defRPr>
      </a:lvl7pPr>
      <a:lvl8pPr marL="2903334" indent="-193556" algn="l" defTabSz="774222" rtl="0" eaLnBrk="1" latinLnBrk="0" hangingPunct="1">
        <a:lnSpc>
          <a:spcPct val="90000"/>
        </a:lnSpc>
        <a:spcBef>
          <a:spcPts val="423"/>
        </a:spcBef>
        <a:buFont typeface="Arial" panose="020B0604020202020204" pitchFamily="34" charset="0"/>
        <a:buChar char="•"/>
        <a:defRPr kumimoji="1" sz="1524" kern="1200">
          <a:solidFill>
            <a:schemeClr val="tx1"/>
          </a:solidFill>
          <a:latin typeface="+mn-lt"/>
          <a:ea typeface="+mn-ea"/>
          <a:cs typeface="+mn-cs"/>
        </a:defRPr>
      </a:lvl8pPr>
      <a:lvl9pPr marL="3290446" indent="-193556" algn="l" defTabSz="774222" rtl="0" eaLnBrk="1" latinLnBrk="0" hangingPunct="1">
        <a:lnSpc>
          <a:spcPct val="90000"/>
        </a:lnSpc>
        <a:spcBef>
          <a:spcPts val="423"/>
        </a:spcBef>
        <a:buFont typeface="Arial" panose="020B0604020202020204" pitchFamily="34" charset="0"/>
        <a:buChar char="•"/>
        <a:defRPr kumimoji="1" sz="1524" kern="1200">
          <a:solidFill>
            <a:schemeClr val="tx1"/>
          </a:solidFill>
          <a:latin typeface="+mn-lt"/>
          <a:ea typeface="+mn-ea"/>
          <a:cs typeface="+mn-cs"/>
        </a:defRPr>
      </a:lvl9pPr>
    </p:bodyStyle>
    <p:otherStyle>
      <a:defPPr>
        <a:defRPr lang="ja-JP"/>
      </a:defPPr>
      <a:lvl1pPr marL="0" algn="l" defTabSz="774222" rtl="0" eaLnBrk="1" latinLnBrk="0" hangingPunct="1">
        <a:defRPr kumimoji="1" sz="1524" kern="1200">
          <a:solidFill>
            <a:schemeClr val="tx1"/>
          </a:solidFill>
          <a:latin typeface="+mn-lt"/>
          <a:ea typeface="+mn-ea"/>
          <a:cs typeface="+mn-cs"/>
        </a:defRPr>
      </a:lvl1pPr>
      <a:lvl2pPr marL="387111" algn="l" defTabSz="774222" rtl="0" eaLnBrk="1" latinLnBrk="0" hangingPunct="1">
        <a:defRPr kumimoji="1" sz="1524" kern="1200">
          <a:solidFill>
            <a:schemeClr val="tx1"/>
          </a:solidFill>
          <a:latin typeface="+mn-lt"/>
          <a:ea typeface="+mn-ea"/>
          <a:cs typeface="+mn-cs"/>
        </a:defRPr>
      </a:lvl2pPr>
      <a:lvl3pPr marL="774222" algn="l" defTabSz="774222" rtl="0" eaLnBrk="1" latinLnBrk="0" hangingPunct="1">
        <a:defRPr kumimoji="1" sz="1524" kern="1200">
          <a:solidFill>
            <a:schemeClr val="tx1"/>
          </a:solidFill>
          <a:latin typeface="+mn-lt"/>
          <a:ea typeface="+mn-ea"/>
          <a:cs typeface="+mn-cs"/>
        </a:defRPr>
      </a:lvl3pPr>
      <a:lvl4pPr marL="1161334" algn="l" defTabSz="774222" rtl="0" eaLnBrk="1" latinLnBrk="0" hangingPunct="1">
        <a:defRPr kumimoji="1" sz="1524" kern="1200">
          <a:solidFill>
            <a:schemeClr val="tx1"/>
          </a:solidFill>
          <a:latin typeface="+mn-lt"/>
          <a:ea typeface="+mn-ea"/>
          <a:cs typeface="+mn-cs"/>
        </a:defRPr>
      </a:lvl4pPr>
      <a:lvl5pPr marL="1548445" algn="l" defTabSz="774222" rtl="0" eaLnBrk="1" latinLnBrk="0" hangingPunct="1">
        <a:defRPr kumimoji="1" sz="1524" kern="1200">
          <a:solidFill>
            <a:schemeClr val="tx1"/>
          </a:solidFill>
          <a:latin typeface="+mn-lt"/>
          <a:ea typeface="+mn-ea"/>
          <a:cs typeface="+mn-cs"/>
        </a:defRPr>
      </a:lvl5pPr>
      <a:lvl6pPr marL="1935556" algn="l" defTabSz="774222" rtl="0" eaLnBrk="1" latinLnBrk="0" hangingPunct="1">
        <a:defRPr kumimoji="1" sz="1524" kern="1200">
          <a:solidFill>
            <a:schemeClr val="tx1"/>
          </a:solidFill>
          <a:latin typeface="+mn-lt"/>
          <a:ea typeface="+mn-ea"/>
          <a:cs typeface="+mn-cs"/>
        </a:defRPr>
      </a:lvl6pPr>
      <a:lvl7pPr marL="2322667" algn="l" defTabSz="774222" rtl="0" eaLnBrk="1" latinLnBrk="0" hangingPunct="1">
        <a:defRPr kumimoji="1" sz="1524" kern="1200">
          <a:solidFill>
            <a:schemeClr val="tx1"/>
          </a:solidFill>
          <a:latin typeface="+mn-lt"/>
          <a:ea typeface="+mn-ea"/>
          <a:cs typeface="+mn-cs"/>
        </a:defRPr>
      </a:lvl7pPr>
      <a:lvl8pPr marL="2709779" algn="l" defTabSz="774222" rtl="0" eaLnBrk="1" latinLnBrk="0" hangingPunct="1">
        <a:defRPr kumimoji="1" sz="1524" kern="1200">
          <a:solidFill>
            <a:schemeClr val="tx1"/>
          </a:solidFill>
          <a:latin typeface="+mn-lt"/>
          <a:ea typeface="+mn-ea"/>
          <a:cs typeface="+mn-cs"/>
        </a:defRPr>
      </a:lvl8pPr>
      <a:lvl9pPr marL="3096890" algn="l" defTabSz="774222" rtl="0" eaLnBrk="1" latinLnBrk="0" hangingPunct="1">
        <a:defRPr kumimoji="1" sz="1524"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1FD3455A-94BB-4384-9D81-3373DDA6E786}"/>
              </a:ext>
            </a:extLst>
          </p:cNvPr>
          <p:cNvSpPr>
            <a:spLocks noGrp="1"/>
          </p:cNvSpPr>
          <p:nvPr>
            <p:ph type="title"/>
          </p:nvPr>
        </p:nvSpPr>
        <p:spPr>
          <a:xfrm>
            <a:off x="879476" y="511177"/>
            <a:ext cx="11042650" cy="833041"/>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5AD97918-B164-4912-9485-26849240275E}"/>
              </a:ext>
            </a:extLst>
          </p:cNvPr>
          <p:cNvSpPr>
            <a:spLocks noGrp="1"/>
          </p:cNvSpPr>
          <p:nvPr>
            <p:ph type="body" idx="1"/>
          </p:nvPr>
        </p:nvSpPr>
        <p:spPr>
          <a:xfrm>
            <a:off x="879476" y="1272208"/>
            <a:ext cx="11042650" cy="8064896"/>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Tree>
    <p:extLst>
      <p:ext uri="{BB962C8B-B14F-4D97-AF65-F5344CB8AC3E}">
        <p14:creationId xmlns:p14="http://schemas.microsoft.com/office/powerpoint/2010/main" val="3799147502"/>
      </p:ext>
    </p:extLst>
  </p:cSld>
  <p:clrMap bg1="lt1" tx1="dk1" bg2="lt2" tx2="dk2" accent1="accent1" accent2="accent2" accent3="accent3" accent4="accent4" accent5="accent5" accent6="accent6" hlink="hlink" folHlink="folHlink"/>
  <p:sldLayoutIdLst>
    <p:sldLayoutId id="2147483659" r:id="rId1"/>
    <p:sldLayoutId id="2147483655" r:id="rId2"/>
    <p:sldLayoutId id="2147483660" r:id="rId3"/>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image" Target="../media/image13.png"/><Relationship Id="rId1" Type="http://schemas.openxmlformats.org/officeDocument/2006/relationships/slideLayout" Target="../slideLayouts/slideLayout3.xml"/><Relationship Id="rId5" Type="http://schemas.openxmlformats.org/officeDocument/2006/relationships/image" Target="../media/image16.tiff"/><Relationship Id="rId4" Type="http://schemas.openxmlformats.org/officeDocument/2006/relationships/image" Target="../media/image15.tiff"/></Relationships>
</file>

<file path=ppt/slides/_rels/slide9.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Rectangle 5">
            <a:extLst>
              <a:ext uri="{FF2B5EF4-FFF2-40B4-BE49-F238E27FC236}">
                <a16:creationId xmlns:a16="http://schemas.microsoft.com/office/drawing/2014/main" id="{D5D88259-ED24-BD49-9587-FD79AC5A0267}"/>
              </a:ext>
            </a:extLst>
          </p:cNvPr>
          <p:cNvSpPr>
            <a:spLocks noChangeArrowheads="1"/>
          </p:cNvSpPr>
          <p:nvPr/>
        </p:nvSpPr>
        <p:spPr bwMode="auto">
          <a:xfrm>
            <a:off x="1144217" y="1128192"/>
            <a:ext cx="72109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7998" tIns="63999" rIns="127998" bIns="63999" anchor="ctr"/>
          <a:lstStyle>
            <a:lvl1pPr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1pPr>
            <a:lvl2pPr marL="742950" indent="-28575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2pPr>
            <a:lvl3pPr marL="11430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3pPr>
            <a:lvl4pPr marL="16002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4pPr>
            <a:lvl5pPr marL="20574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5pPr>
            <a:lvl6pPr marL="25146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6pPr>
            <a:lvl7pPr marL="29718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7pPr>
            <a:lvl8pPr marL="34290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8pPr>
            <a:lvl9pPr marL="38862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ja-JP" sz="2400" dirty="0">
                <a:latin typeface="ＭＳ Ｐゴシック" panose="020B0600070205080204" pitchFamily="34" charset="-128"/>
              </a:rPr>
              <a:t>XXX</a:t>
            </a:r>
            <a:endParaRPr lang="ja-JP" altLang="en-US" sz="2400" dirty="0">
              <a:latin typeface="ＭＳ Ｐゴシック" panose="020B0600070205080204" pitchFamily="34" charset="-128"/>
            </a:endParaRPr>
          </a:p>
        </p:txBody>
      </p:sp>
      <p:sp>
        <p:nvSpPr>
          <p:cNvPr id="3077" name="Rectangle 15">
            <a:extLst>
              <a:ext uri="{FF2B5EF4-FFF2-40B4-BE49-F238E27FC236}">
                <a16:creationId xmlns:a16="http://schemas.microsoft.com/office/drawing/2014/main" id="{28DDC781-0083-4B44-A3FB-9FF0E3B74E13}"/>
              </a:ext>
            </a:extLst>
          </p:cNvPr>
          <p:cNvSpPr>
            <a:spLocks noChangeArrowheads="1"/>
          </p:cNvSpPr>
          <p:nvPr/>
        </p:nvSpPr>
        <p:spPr bwMode="auto">
          <a:xfrm>
            <a:off x="6330876" y="1168957"/>
            <a:ext cx="4462412"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7998" tIns="63999" rIns="127998" bIns="63999" anchor="ctr"/>
          <a:lstStyle>
            <a:lvl1pPr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1pPr>
            <a:lvl2pPr marL="742950" indent="-28575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2pPr>
            <a:lvl3pPr marL="11430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3pPr>
            <a:lvl4pPr marL="16002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4pPr>
            <a:lvl5pPr marL="20574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5pPr>
            <a:lvl6pPr marL="25146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6pPr>
            <a:lvl7pPr marL="29718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7pPr>
            <a:lvl8pPr marL="34290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8pPr>
            <a:lvl9pPr marL="38862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ja-JP" sz="2400" dirty="0">
                <a:latin typeface="ＭＳ Ｐゴシック" panose="020B0600070205080204" pitchFamily="34" charset="-128"/>
              </a:rPr>
              <a:t>XXXXXXXXXXXXXXXX</a:t>
            </a:r>
            <a:endParaRPr lang="ja-JP" altLang="en-US" sz="2400" dirty="0">
              <a:latin typeface="ＭＳ Ｐゴシック" panose="020B0600070205080204" pitchFamily="34" charset="-128"/>
            </a:endParaRPr>
          </a:p>
        </p:txBody>
      </p:sp>
      <p:sp>
        <p:nvSpPr>
          <p:cNvPr id="3079" name="Rectangle 17">
            <a:extLst>
              <a:ext uri="{FF2B5EF4-FFF2-40B4-BE49-F238E27FC236}">
                <a16:creationId xmlns:a16="http://schemas.microsoft.com/office/drawing/2014/main" id="{5382B293-F7D3-6840-BDDD-720EDDF9DFA7}"/>
              </a:ext>
            </a:extLst>
          </p:cNvPr>
          <p:cNvSpPr>
            <a:spLocks noChangeArrowheads="1"/>
          </p:cNvSpPr>
          <p:nvPr/>
        </p:nvSpPr>
        <p:spPr bwMode="auto">
          <a:xfrm>
            <a:off x="6328793" y="336104"/>
            <a:ext cx="1728191"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7998" tIns="63999" rIns="127998" bIns="63999" anchor="ctr"/>
          <a:lstStyle>
            <a:lvl1pPr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1pPr>
            <a:lvl2pPr marL="742950" indent="-28575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2pPr>
            <a:lvl3pPr marL="11430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3pPr>
            <a:lvl4pPr marL="16002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4pPr>
            <a:lvl5pPr marL="20574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5pPr>
            <a:lvl6pPr marL="25146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6pPr>
            <a:lvl7pPr marL="29718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7pPr>
            <a:lvl8pPr marL="34290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8pPr>
            <a:lvl9pPr marL="38862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ja-JP" sz="2400" dirty="0">
                <a:latin typeface="ＭＳ Ｐゴシック" panose="020B0600070205080204" pitchFamily="34" charset="-128"/>
              </a:rPr>
              <a:t>XXXXXX</a:t>
            </a:r>
            <a:endParaRPr lang="ja-JP" altLang="en-US" sz="2400" dirty="0"/>
          </a:p>
        </p:txBody>
      </p:sp>
      <p:sp>
        <p:nvSpPr>
          <p:cNvPr id="3081" name="Rectangle 19">
            <a:extLst>
              <a:ext uri="{FF2B5EF4-FFF2-40B4-BE49-F238E27FC236}">
                <a16:creationId xmlns:a16="http://schemas.microsoft.com/office/drawing/2014/main" id="{A4EA8F5C-B909-8246-862C-8481017987DD}"/>
              </a:ext>
            </a:extLst>
          </p:cNvPr>
          <p:cNvSpPr>
            <a:spLocks noChangeArrowheads="1"/>
          </p:cNvSpPr>
          <p:nvPr/>
        </p:nvSpPr>
        <p:spPr bwMode="auto">
          <a:xfrm>
            <a:off x="8489032" y="336104"/>
            <a:ext cx="2303462"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7998" tIns="63999" rIns="127998" bIns="63999" anchor="ctr"/>
          <a:lstStyle>
            <a:lvl1pPr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1pPr>
            <a:lvl2pPr marL="742950" indent="-28575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2pPr>
            <a:lvl3pPr marL="11430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3pPr>
            <a:lvl4pPr marL="16002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4pPr>
            <a:lvl5pPr marL="20574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5pPr>
            <a:lvl6pPr marL="25146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6pPr>
            <a:lvl7pPr marL="29718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7pPr>
            <a:lvl8pPr marL="34290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8pPr>
            <a:lvl9pPr marL="38862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ja-JP" sz="2400" dirty="0">
                <a:latin typeface="ＭＳ Ｐゴシック" panose="020B0600070205080204" pitchFamily="34" charset="-128"/>
              </a:rPr>
              <a:t>XXXXXXXXX</a:t>
            </a:r>
            <a:endParaRPr lang="ja-JP" altLang="en-US" sz="2400" dirty="0"/>
          </a:p>
        </p:txBody>
      </p:sp>
      <p:sp>
        <p:nvSpPr>
          <p:cNvPr id="3082" name="Rectangle 20">
            <a:extLst>
              <a:ext uri="{FF2B5EF4-FFF2-40B4-BE49-F238E27FC236}">
                <a16:creationId xmlns:a16="http://schemas.microsoft.com/office/drawing/2014/main" id="{88BB8863-1101-664A-A3BB-4EDEC868681D}"/>
              </a:ext>
            </a:extLst>
          </p:cNvPr>
          <p:cNvSpPr>
            <a:spLocks noChangeArrowheads="1"/>
          </p:cNvSpPr>
          <p:nvPr/>
        </p:nvSpPr>
        <p:spPr bwMode="auto">
          <a:xfrm>
            <a:off x="3017144" y="1200200"/>
            <a:ext cx="2015504"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7998" tIns="63999" rIns="127998" bIns="63999" anchor="ctr"/>
          <a:lstStyle>
            <a:lvl1pPr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1pPr>
            <a:lvl2pPr marL="742950" indent="-28575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2pPr>
            <a:lvl3pPr marL="11430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3pPr>
            <a:lvl4pPr marL="16002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4pPr>
            <a:lvl5pPr marL="20574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5pPr>
            <a:lvl6pPr marL="25146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6pPr>
            <a:lvl7pPr marL="29718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7pPr>
            <a:lvl8pPr marL="34290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8pPr>
            <a:lvl9pPr marL="38862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ja-JP" sz="2400" dirty="0">
                <a:solidFill>
                  <a:prstClr val="black"/>
                </a:solidFill>
                <a:latin typeface="HG丸ｺﾞｼｯｸM-PRO" panose="020F0600000000000000" pitchFamily="50" charset="-128"/>
                <a:ea typeface="HG丸ｺﾞｼｯｸM-PRO" panose="020F0600000000000000" pitchFamily="50" charset="-128"/>
              </a:rPr>
              <a:t>XXXXXXXXXX</a:t>
            </a:r>
            <a:endParaRPr lang="en-US" altLang="ja-JP" sz="3600" dirty="0"/>
          </a:p>
        </p:txBody>
      </p:sp>
      <p:sp>
        <p:nvSpPr>
          <p:cNvPr id="10" name="Rectangle 4">
            <a:extLst>
              <a:ext uri="{FF2B5EF4-FFF2-40B4-BE49-F238E27FC236}">
                <a16:creationId xmlns:a16="http://schemas.microsoft.com/office/drawing/2014/main" id="{3A027A30-C9DB-489E-84A9-224A19E472A9}"/>
              </a:ext>
            </a:extLst>
          </p:cNvPr>
          <p:cNvSpPr>
            <a:spLocks noChangeArrowheads="1"/>
          </p:cNvSpPr>
          <p:nvPr/>
        </p:nvSpPr>
        <p:spPr bwMode="auto">
          <a:xfrm>
            <a:off x="6400800" y="1839142"/>
            <a:ext cx="6189062" cy="7497962"/>
          </a:xfrm>
          <a:prstGeom prst="rect">
            <a:avLst/>
          </a:prstGeom>
          <a:noFill/>
          <a:ln w="9525">
            <a:solidFill>
              <a:schemeClr val="accent6">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lIns="108376" tIns="54188" rIns="108376" bIns="54188"/>
          <a:lstStyle>
            <a:lvl1pPr marL="481013" indent="-481013"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1pPr>
            <a:lvl2pPr marL="742950" indent="-28575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2pPr>
            <a:lvl3pPr marL="11430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3pPr>
            <a:lvl4pPr marL="16002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4pPr>
            <a:lvl5pPr marL="20574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5pPr>
            <a:lvl6pPr marL="25146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6pPr>
            <a:lvl7pPr marL="29718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7pPr>
            <a:lvl8pPr marL="34290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8pPr>
            <a:lvl9pPr marL="38862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9pPr>
          </a:lstStyle>
          <a:p>
            <a:pPr eaLnBrk="1" hangingPunct="1">
              <a:lnSpc>
                <a:spcPct val="80000"/>
              </a:lnSpc>
              <a:spcBef>
                <a:spcPct val="20000"/>
              </a:spcBef>
            </a:pPr>
            <a:r>
              <a:rPr lang="ja-JP" altLang="en-US" sz="1947" b="1" dirty="0">
                <a:solidFill>
                  <a:srgbClr val="FF0000"/>
                </a:solidFill>
              </a:rPr>
              <a:t>モデルの構成</a:t>
            </a:r>
            <a:endParaRPr lang="en-US" altLang="ja-JP" sz="1947" b="1" dirty="0">
              <a:solidFill>
                <a:srgbClr val="FF0000"/>
              </a:solidFill>
            </a:endParaRPr>
          </a:p>
          <a:p>
            <a:pPr marL="342900" indent="-342900" defTabSz="914400" eaLnBrk="1" hangingPunct="1">
              <a:lnSpc>
                <a:spcPct val="80000"/>
              </a:lnSpc>
              <a:spcBef>
                <a:spcPts val="600"/>
              </a:spcBef>
              <a:buFont typeface="+mj-lt"/>
              <a:buAutoNum type="arabicPeriod"/>
            </a:pPr>
            <a:r>
              <a:rPr lang="ja-JP" altLang="en-US" dirty="0">
                <a:solidFill>
                  <a:prstClr val="black"/>
                </a:solidFill>
                <a:latin typeface="HG丸ｺﾞｼｯｸM-PRO" panose="020F0600000000000000" pitchFamily="50" charset="-128"/>
                <a:ea typeface="HG丸ｺﾞｼｯｸM-PRO" panose="020F0600000000000000" pitchFamily="50" charset="-128"/>
              </a:rPr>
              <a:t>要求分析</a:t>
            </a:r>
            <a:endParaRPr lang="en-US" altLang="ja-JP" dirty="0">
              <a:solidFill>
                <a:prstClr val="black"/>
              </a:solidFill>
              <a:latin typeface="HG丸ｺﾞｼｯｸM-PRO" panose="020F0600000000000000" pitchFamily="50" charset="-128"/>
              <a:ea typeface="HG丸ｺﾞｼｯｸM-PRO" panose="020F0600000000000000" pitchFamily="50" charset="-128"/>
            </a:endParaRPr>
          </a:p>
          <a:p>
            <a:pPr marL="196850" indent="-196850" eaLnBrk="1" hangingPunct="1">
              <a:lnSpc>
                <a:spcPct val="80000"/>
              </a:lnSpc>
              <a:spcBef>
                <a:spcPts val="600"/>
              </a:spcBef>
              <a:buFont typeface="Arial" panose="020B0604020202020204" pitchFamily="34" charset="0"/>
              <a:buChar char="•"/>
            </a:pPr>
            <a:r>
              <a:rPr lang="ja-JP" altLang="en-US" dirty="0">
                <a:latin typeface="HG丸ｺﾞｼｯｸM-PRO" panose="020F0600000000000000" pitchFamily="50" charset="-128"/>
                <a:ea typeface="HG丸ｺﾞｼｯｸM-PRO" panose="020F0600000000000000" pitchFamily="50" charset="-128"/>
              </a:rPr>
              <a:t>ダミーテキストダミーテキストダミーテキストダミーテキストダミーテキストダミーテキストダミーテキストダミーテキスト</a:t>
            </a:r>
          </a:p>
          <a:p>
            <a:pPr marL="196850" indent="-196850" eaLnBrk="1" hangingPunct="1">
              <a:lnSpc>
                <a:spcPct val="80000"/>
              </a:lnSpc>
              <a:spcBef>
                <a:spcPts val="600"/>
              </a:spcBef>
              <a:buFont typeface="Arial" panose="020B0604020202020204" pitchFamily="34" charset="0"/>
              <a:buChar char="•"/>
            </a:pPr>
            <a:r>
              <a:rPr lang="ja-JP" altLang="en-US" dirty="0">
                <a:latin typeface="HG丸ｺﾞｼｯｸM-PRO" panose="020F0600000000000000" pitchFamily="50" charset="-128"/>
                <a:ea typeface="HG丸ｺﾞｼｯｸM-PRO" panose="020F0600000000000000" pitchFamily="50" charset="-128"/>
              </a:rPr>
              <a:t>ダミーテキストダミーテキスト</a:t>
            </a:r>
          </a:p>
          <a:p>
            <a:pPr marL="196850" indent="-196850" eaLnBrk="1" hangingPunct="1">
              <a:lnSpc>
                <a:spcPct val="80000"/>
              </a:lnSpc>
              <a:spcBef>
                <a:spcPts val="600"/>
              </a:spcBef>
              <a:buFont typeface="Arial" panose="020B0604020202020204" pitchFamily="34" charset="0"/>
              <a:buChar char="•"/>
            </a:pPr>
            <a:r>
              <a:rPr lang="ja-JP" altLang="en-US" dirty="0">
                <a:latin typeface="HG丸ｺﾞｼｯｸM-PRO" panose="020F0600000000000000" pitchFamily="50" charset="-128"/>
                <a:ea typeface="HG丸ｺﾞｼｯｸM-PRO" panose="020F0600000000000000" pitchFamily="50" charset="-128"/>
              </a:rPr>
              <a:t>ダミーテキストダミーテキスト</a:t>
            </a:r>
          </a:p>
          <a:p>
            <a:pPr marL="342900" indent="-342900" defTabSz="914400" eaLnBrk="1" hangingPunct="1">
              <a:lnSpc>
                <a:spcPct val="80000"/>
              </a:lnSpc>
              <a:spcBef>
                <a:spcPts val="600"/>
              </a:spcBef>
              <a:buFont typeface="+mj-lt"/>
              <a:buAutoNum type="arabicPeriod" startAt="2"/>
            </a:pPr>
            <a:r>
              <a:rPr lang="ja-JP" altLang="en-US" dirty="0">
                <a:solidFill>
                  <a:prstClr val="black"/>
                </a:solidFill>
                <a:latin typeface="HG丸ｺﾞｼｯｸM-PRO" panose="020F0600000000000000" pitchFamily="50" charset="-128"/>
                <a:ea typeface="HG丸ｺﾞｼｯｸM-PRO" panose="020F0600000000000000" pitchFamily="50" charset="-128"/>
              </a:rPr>
              <a:t>分析モデル</a:t>
            </a:r>
            <a:endParaRPr lang="en-US" altLang="ja-JP" dirty="0">
              <a:solidFill>
                <a:prstClr val="black"/>
              </a:solidFill>
              <a:latin typeface="HG丸ｺﾞｼｯｸM-PRO" panose="020F0600000000000000" pitchFamily="50" charset="-128"/>
              <a:ea typeface="HG丸ｺﾞｼｯｸM-PRO" panose="020F0600000000000000" pitchFamily="50" charset="-128"/>
            </a:endParaRPr>
          </a:p>
          <a:p>
            <a:pPr marL="196850" indent="-196850" eaLnBrk="1" hangingPunct="1">
              <a:lnSpc>
                <a:spcPct val="80000"/>
              </a:lnSpc>
              <a:spcBef>
                <a:spcPts val="600"/>
              </a:spcBef>
              <a:buFont typeface="Arial" panose="020B0604020202020204" pitchFamily="34" charset="0"/>
              <a:buChar char="•"/>
            </a:pPr>
            <a:r>
              <a:rPr lang="ja-JP" altLang="en-US" dirty="0">
                <a:latin typeface="HG丸ｺﾞｼｯｸM-PRO" panose="020F0600000000000000" pitchFamily="50" charset="-128"/>
                <a:ea typeface="HG丸ｺﾞｼｯｸM-PRO" panose="020F0600000000000000" pitchFamily="50" charset="-128"/>
              </a:rPr>
              <a:t>ダミーテキストダミーテキストダミーテキストダミーテキストダミーテキストダミーテキストダミーテキストダミーテキスト</a:t>
            </a:r>
          </a:p>
          <a:p>
            <a:pPr marL="196850" indent="-196850" eaLnBrk="1" hangingPunct="1">
              <a:lnSpc>
                <a:spcPct val="80000"/>
              </a:lnSpc>
              <a:spcBef>
                <a:spcPts val="600"/>
              </a:spcBef>
              <a:buFont typeface="Arial" panose="020B0604020202020204" pitchFamily="34" charset="0"/>
              <a:buChar char="•"/>
            </a:pPr>
            <a:r>
              <a:rPr lang="ja-JP" altLang="en-US" dirty="0">
                <a:latin typeface="HG丸ｺﾞｼｯｸM-PRO" panose="020F0600000000000000" pitchFamily="50" charset="-128"/>
                <a:ea typeface="HG丸ｺﾞｼｯｸM-PRO" panose="020F0600000000000000" pitchFamily="50" charset="-128"/>
              </a:rPr>
              <a:t>ダミーテキストダミーテキスト</a:t>
            </a:r>
          </a:p>
          <a:p>
            <a:pPr marL="196850" indent="-196850" eaLnBrk="1" hangingPunct="1">
              <a:lnSpc>
                <a:spcPct val="80000"/>
              </a:lnSpc>
              <a:spcBef>
                <a:spcPts val="600"/>
              </a:spcBef>
              <a:buFont typeface="Arial" panose="020B0604020202020204" pitchFamily="34" charset="0"/>
              <a:buChar char="•"/>
            </a:pPr>
            <a:r>
              <a:rPr lang="ja-JP" altLang="en-US" dirty="0">
                <a:latin typeface="HG丸ｺﾞｼｯｸM-PRO" panose="020F0600000000000000" pitchFamily="50" charset="-128"/>
                <a:ea typeface="HG丸ｺﾞｼｯｸM-PRO" panose="020F0600000000000000" pitchFamily="50" charset="-128"/>
              </a:rPr>
              <a:t>ダミーテキストダミーテキスト</a:t>
            </a:r>
            <a:endParaRPr lang="en-US" altLang="ja-JP" dirty="0">
              <a:latin typeface="HG丸ｺﾞｼｯｸM-PRO" panose="020F0600000000000000" pitchFamily="50" charset="-128"/>
              <a:ea typeface="HG丸ｺﾞｼｯｸM-PRO" panose="020F0600000000000000" pitchFamily="50" charset="-128"/>
            </a:endParaRPr>
          </a:p>
          <a:p>
            <a:pPr marL="196850" indent="-196850" eaLnBrk="1" hangingPunct="1">
              <a:lnSpc>
                <a:spcPct val="80000"/>
              </a:lnSpc>
              <a:spcBef>
                <a:spcPts val="600"/>
              </a:spcBef>
              <a:buFont typeface="Arial" panose="020B0604020202020204" pitchFamily="34" charset="0"/>
              <a:buChar char="•"/>
            </a:pPr>
            <a:r>
              <a:rPr lang="ja-JP" altLang="en-US" dirty="0">
                <a:latin typeface="HG丸ｺﾞｼｯｸM-PRO" panose="020F0600000000000000" pitchFamily="50" charset="-128"/>
                <a:ea typeface="HG丸ｺﾞｼｯｸM-PRO" panose="020F0600000000000000" pitchFamily="50" charset="-128"/>
              </a:rPr>
              <a:t>（文字サイズは</a:t>
            </a:r>
            <a:r>
              <a:rPr lang="en-US" altLang="ja-JP" dirty="0">
                <a:latin typeface="HG丸ｺﾞｼｯｸM-PRO" panose="020F0600000000000000" pitchFamily="50" charset="-128"/>
                <a:ea typeface="HG丸ｺﾞｼｯｸM-PRO" panose="020F0600000000000000" pitchFamily="50" charset="-128"/>
              </a:rPr>
              <a:t>16</a:t>
            </a:r>
            <a:r>
              <a:rPr lang="ja-JP" altLang="en-US" dirty="0">
                <a:latin typeface="HG丸ｺﾞｼｯｸM-PRO" panose="020F0600000000000000" pitchFamily="50" charset="-128"/>
                <a:ea typeface="HG丸ｺﾞｼｯｸM-PRO" panose="020F0600000000000000" pitchFamily="50" charset="-128"/>
              </a:rPr>
              <a:t>ポイント以上）</a:t>
            </a:r>
          </a:p>
          <a:p>
            <a:pPr marL="196850" indent="-196850" eaLnBrk="1" hangingPunct="1">
              <a:lnSpc>
                <a:spcPct val="80000"/>
              </a:lnSpc>
              <a:spcBef>
                <a:spcPts val="600"/>
              </a:spcBef>
              <a:buFont typeface="Arial" panose="020B0604020202020204" pitchFamily="34" charset="0"/>
              <a:buChar char="•"/>
            </a:pPr>
            <a:endParaRPr lang="ja-JP" altLang="en-US" dirty="0">
              <a:latin typeface="HG丸ｺﾞｼｯｸM-PRO" panose="020F0600000000000000" pitchFamily="50" charset="-128"/>
              <a:ea typeface="HG丸ｺﾞｼｯｸM-PRO" panose="020F0600000000000000" pitchFamily="50" charset="-128"/>
            </a:endParaRPr>
          </a:p>
        </p:txBody>
      </p:sp>
      <p:sp>
        <p:nvSpPr>
          <p:cNvPr id="3" name="テキスト ボックス 2">
            <a:extLst>
              <a:ext uri="{FF2B5EF4-FFF2-40B4-BE49-F238E27FC236}">
                <a16:creationId xmlns:a16="http://schemas.microsoft.com/office/drawing/2014/main" id="{82243864-034B-4B1F-989D-660E752C29D3}"/>
              </a:ext>
            </a:extLst>
          </p:cNvPr>
          <p:cNvSpPr txBox="1"/>
          <p:nvPr/>
        </p:nvSpPr>
        <p:spPr>
          <a:xfrm>
            <a:off x="239366" y="8689034"/>
            <a:ext cx="5873402" cy="584775"/>
          </a:xfrm>
          <a:prstGeom prst="rect">
            <a:avLst/>
          </a:prstGeom>
          <a:solidFill>
            <a:schemeClr val="bg1">
              <a:lumMod val="95000"/>
            </a:schemeClr>
          </a:solidFill>
        </p:spPr>
        <p:txBody>
          <a:bodyPr wrap="square" rtlCol="0">
            <a:spAutoFit/>
          </a:bodyPr>
          <a:lstStyle/>
          <a:p>
            <a:r>
              <a:rPr lang="ja-JP" altLang="en-US" dirty="0">
                <a:solidFill>
                  <a:schemeClr val="bg1">
                    <a:lumMod val="50000"/>
                  </a:schemeClr>
                </a:solidFill>
              </a:rPr>
              <a:t>ここに書いた説明で、モデル図全体を読んで得られる分析、設計の全体像、重要なポイント、効果や実績を捉えることができる</a:t>
            </a:r>
          </a:p>
        </p:txBody>
      </p:sp>
      <p:sp>
        <p:nvSpPr>
          <p:cNvPr id="4" name="テキスト ボックス 3">
            <a:extLst>
              <a:ext uri="{FF2B5EF4-FFF2-40B4-BE49-F238E27FC236}">
                <a16:creationId xmlns:a16="http://schemas.microsoft.com/office/drawing/2014/main" id="{1B9BAB15-89E8-4BE3-AEFC-6878394403C2}"/>
              </a:ext>
            </a:extLst>
          </p:cNvPr>
          <p:cNvSpPr txBox="1"/>
          <p:nvPr/>
        </p:nvSpPr>
        <p:spPr>
          <a:xfrm>
            <a:off x="6429378" y="8473010"/>
            <a:ext cx="6146400" cy="830997"/>
          </a:xfrm>
          <a:prstGeom prst="rect">
            <a:avLst/>
          </a:prstGeom>
          <a:solidFill>
            <a:schemeClr val="bg1">
              <a:lumMod val="95000"/>
            </a:schemeClr>
          </a:solidFill>
        </p:spPr>
        <p:txBody>
          <a:bodyPr wrap="square" rtlCol="0">
            <a:spAutoFit/>
          </a:bodyPr>
          <a:lstStyle/>
          <a:p>
            <a:r>
              <a:rPr lang="ja-JP" altLang="en-US" dirty="0">
                <a:solidFill>
                  <a:schemeClr val="bg1">
                    <a:lumMod val="50000"/>
                  </a:schemeClr>
                </a:solidFill>
              </a:rPr>
              <a:t>ここに書いた説明で、どのように分析設計が進められ、分析に何が書いてあるか、設計の何が書いてあるか、制御として何に取り組んでいるか、それらがどのようにつながっているか、といったことが把握できる</a:t>
            </a:r>
          </a:p>
        </p:txBody>
      </p:sp>
      <p:sp>
        <p:nvSpPr>
          <p:cNvPr id="13" name="テキスト ボックス 12">
            <a:extLst>
              <a:ext uri="{FF2B5EF4-FFF2-40B4-BE49-F238E27FC236}">
                <a16:creationId xmlns:a16="http://schemas.microsoft.com/office/drawing/2014/main" id="{8225249A-8E40-48E0-9B85-4D476A8A707F}"/>
              </a:ext>
            </a:extLst>
          </p:cNvPr>
          <p:cNvSpPr txBox="1"/>
          <p:nvPr/>
        </p:nvSpPr>
        <p:spPr>
          <a:xfrm>
            <a:off x="267090" y="4840086"/>
            <a:ext cx="5873402" cy="338554"/>
          </a:xfrm>
          <a:prstGeom prst="rect">
            <a:avLst/>
          </a:prstGeom>
          <a:solidFill>
            <a:schemeClr val="bg1">
              <a:lumMod val="95000"/>
            </a:schemeClr>
          </a:solidFill>
        </p:spPr>
        <p:txBody>
          <a:bodyPr wrap="square" rtlCol="0">
            <a:spAutoFit/>
          </a:bodyPr>
          <a:lstStyle/>
          <a:p>
            <a:r>
              <a:rPr lang="ja-JP" altLang="en-US" dirty="0">
                <a:solidFill>
                  <a:schemeClr val="bg1">
                    <a:lumMod val="50000"/>
                  </a:schemeClr>
                </a:solidFill>
              </a:rPr>
              <a:t>配布時のこの領域の大きさが記載可能な範囲です</a:t>
            </a:r>
          </a:p>
        </p:txBody>
      </p:sp>
      <p:sp>
        <p:nvSpPr>
          <p:cNvPr id="6" name="吹き出し: 四角形 5">
            <a:extLst>
              <a:ext uri="{FF2B5EF4-FFF2-40B4-BE49-F238E27FC236}">
                <a16:creationId xmlns:a16="http://schemas.microsoft.com/office/drawing/2014/main" id="{B6AB1D8E-EFB7-4B4C-85D5-45369CF4A8D5}"/>
              </a:ext>
            </a:extLst>
          </p:cNvPr>
          <p:cNvSpPr/>
          <p:nvPr/>
        </p:nvSpPr>
        <p:spPr>
          <a:xfrm>
            <a:off x="8714095" y="2490957"/>
            <a:ext cx="3794720" cy="1096888"/>
          </a:xfrm>
          <a:prstGeom prst="wedgeRectCallout">
            <a:avLst>
              <a:gd name="adj1" fmla="val -77216"/>
              <a:gd name="adj2" fmla="val -202300"/>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1" hangingPunct="1"/>
            <a:r>
              <a:rPr lang="ja-JP" altLang="en-US" dirty="0">
                <a:solidFill>
                  <a:srgbClr val="0070C0"/>
                </a:solidFill>
              </a:rPr>
              <a:t>注：北海道、東北、北関東、東京、</a:t>
            </a:r>
            <a:br>
              <a:rPr lang="ja-JP" altLang="en-US" dirty="0">
                <a:solidFill>
                  <a:srgbClr val="0070C0"/>
                </a:solidFill>
              </a:rPr>
            </a:br>
            <a:r>
              <a:rPr lang="ja-JP" altLang="en-US" dirty="0">
                <a:solidFill>
                  <a:srgbClr val="0070C0"/>
                </a:solidFill>
              </a:rPr>
              <a:t>南関東、東海、北陸、関西、中四国、</a:t>
            </a:r>
          </a:p>
          <a:p>
            <a:pPr eaLnBrk="1" hangingPunct="1"/>
            <a:r>
              <a:rPr lang="ja-JP" altLang="en-US" dirty="0">
                <a:solidFill>
                  <a:srgbClr val="0070C0"/>
                </a:solidFill>
              </a:rPr>
              <a:t>九州北、九州南、沖縄のいずれか</a:t>
            </a:r>
          </a:p>
          <a:p>
            <a:pPr algn="ctr"/>
            <a:endParaRPr lang="ja-JP" altLang="en-US" dirty="0">
              <a:solidFill>
                <a:srgbClr val="0070C0"/>
              </a:solidFill>
            </a:endParaRPr>
          </a:p>
        </p:txBody>
      </p:sp>
      <p:sp>
        <p:nvSpPr>
          <p:cNvPr id="19" name="吹き出し: 四角形 18">
            <a:extLst>
              <a:ext uri="{FF2B5EF4-FFF2-40B4-BE49-F238E27FC236}">
                <a16:creationId xmlns:a16="http://schemas.microsoft.com/office/drawing/2014/main" id="{7052E665-B879-48C3-8043-EA2E46118074}"/>
              </a:ext>
            </a:extLst>
          </p:cNvPr>
          <p:cNvSpPr/>
          <p:nvPr/>
        </p:nvSpPr>
        <p:spPr>
          <a:xfrm>
            <a:off x="9929192" y="1569952"/>
            <a:ext cx="2600672" cy="792088"/>
          </a:xfrm>
          <a:prstGeom prst="wedgeRectCallout">
            <a:avLst>
              <a:gd name="adj1" fmla="val -36460"/>
              <a:gd name="adj2" fmla="val -143484"/>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1" hangingPunct="1"/>
            <a:r>
              <a:rPr lang="ja-JP" altLang="en-US" dirty="0">
                <a:solidFill>
                  <a:srgbClr val="0070C0"/>
                </a:solidFill>
              </a:rPr>
              <a:t>注：公開されている地域、</a:t>
            </a:r>
          </a:p>
          <a:p>
            <a:pPr eaLnBrk="1" hangingPunct="1"/>
            <a:r>
              <a:rPr lang="ja-JP" altLang="en-US" dirty="0">
                <a:solidFill>
                  <a:srgbClr val="0070C0"/>
                </a:solidFill>
              </a:rPr>
              <a:t>例）「東京都中央区」等</a:t>
            </a:r>
          </a:p>
        </p:txBody>
      </p:sp>
      <p:sp>
        <p:nvSpPr>
          <p:cNvPr id="20" name="吹き出し: 四角形 19">
            <a:extLst>
              <a:ext uri="{FF2B5EF4-FFF2-40B4-BE49-F238E27FC236}">
                <a16:creationId xmlns:a16="http://schemas.microsoft.com/office/drawing/2014/main" id="{6F06F687-E105-4E40-9EA8-A139ED0DCF58}"/>
              </a:ext>
            </a:extLst>
          </p:cNvPr>
          <p:cNvSpPr/>
          <p:nvPr/>
        </p:nvSpPr>
        <p:spPr>
          <a:xfrm>
            <a:off x="8733428" y="3694819"/>
            <a:ext cx="3794720" cy="792088"/>
          </a:xfrm>
          <a:prstGeom prst="wedgeRectCallout">
            <a:avLst>
              <a:gd name="adj1" fmla="val -105881"/>
              <a:gd name="adj2" fmla="val -305707"/>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1" hangingPunct="1"/>
            <a:r>
              <a:rPr lang="ja-JP" altLang="en-US" dirty="0">
                <a:solidFill>
                  <a:srgbClr val="0070C0"/>
                </a:solidFill>
              </a:rPr>
              <a:t>注：公開されている所属名を記載、個人参加の場合は”個人”を記載</a:t>
            </a:r>
          </a:p>
        </p:txBody>
      </p:sp>
      <p:sp>
        <p:nvSpPr>
          <p:cNvPr id="16" name="吹き出し: 四角形 15">
            <a:extLst>
              <a:ext uri="{FF2B5EF4-FFF2-40B4-BE49-F238E27FC236}">
                <a16:creationId xmlns:a16="http://schemas.microsoft.com/office/drawing/2014/main" id="{E12CA54B-B385-4F66-81F3-7EBDCD912BFD}"/>
              </a:ext>
            </a:extLst>
          </p:cNvPr>
          <p:cNvSpPr/>
          <p:nvPr/>
        </p:nvSpPr>
        <p:spPr>
          <a:xfrm>
            <a:off x="8562082" y="6438546"/>
            <a:ext cx="2879278" cy="792088"/>
          </a:xfrm>
          <a:prstGeom prst="wedgeRectCallout">
            <a:avLst>
              <a:gd name="adj1" fmla="val -77127"/>
              <a:gd name="adj2" fmla="val 206505"/>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1" hangingPunct="1"/>
            <a:r>
              <a:rPr lang="ja-JP" altLang="en-US" dirty="0">
                <a:solidFill>
                  <a:srgbClr val="0070C0"/>
                </a:solidFill>
              </a:rPr>
              <a:t>提出時には消してください</a:t>
            </a:r>
          </a:p>
        </p:txBody>
      </p:sp>
      <p:sp>
        <p:nvSpPr>
          <p:cNvPr id="17" name="吹き出し: 四角形 16">
            <a:extLst>
              <a:ext uri="{FF2B5EF4-FFF2-40B4-BE49-F238E27FC236}">
                <a16:creationId xmlns:a16="http://schemas.microsoft.com/office/drawing/2014/main" id="{86757885-A218-4B8A-BEA8-4A623B751178}"/>
              </a:ext>
            </a:extLst>
          </p:cNvPr>
          <p:cNvSpPr/>
          <p:nvPr/>
        </p:nvSpPr>
        <p:spPr>
          <a:xfrm>
            <a:off x="8562082" y="6396403"/>
            <a:ext cx="2879278" cy="792088"/>
          </a:xfrm>
          <a:prstGeom prst="wedgeRectCallout">
            <a:avLst>
              <a:gd name="adj1" fmla="val -243656"/>
              <a:gd name="adj2" fmla="val 237548"/>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1" hangingPunct="1"/>
            <a:r>
              <a:rPr lang="ja-JP" altLang="en-US" dirty="0">
                <a:solidFill>
                  <a:srgbClr val="0070C0"/>
                </a:solidFill>
              </a:rPr>
              <a:t>提出時には消してください</a:t>
            </a:r>
          </a:p>
        </p:txBody>
      </p:sp>
      <p:sp>
        <p:nvSpPr>
          <p:cNvPr id="18" name="吹き出し: 四角形 17">
            <a:extLst>
              <a:ext uri="{FF2B5EF4-FFF2-40B4-BE49-F238E27FC236}">
                <a16:creationId xmlns:a16="http://schemas.microsoft.com/office/drawing/2014/main" id="{B1A66799-1054-423B-9A84-217A539D8FBA}"/>
              </a:ext>
            </a:extLst>
          </p:cNvPr>
          <p:cNvSpPr/>
          <p:nvPr/>
        </p:nvSpPr>
        <p:spPr>
          <a:xfrm>
            <a:off x="8562082" y="6374275"/>
            <a:ext cx="2879278" cy="792088"/>
          </a:xfrm>
          <a:prstGeom prst="wedgeRectCallout">
            <a:avLst>
              <a:gd name="adj1" fmla="val -138970"/>
              <a:gd name="adj2" fmla="val -214700"/>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1" hangingPunct="1"/>
            <a:r>
              <a:rPr lang="ja-JP" altLang="en-US" dirty="0">
                <a:solidFill>
                  <a:srgbClr val="0070C0"/>
                </a:solidFill>
              </a:rPr>
              <a:t>提出時には消してください</a:t>
            </a:r>
          </a:p>
        </p:txBody>
      </p:sp>
      <p:sp>
        <p:nvSpPr>
          <p:cNvPr id="21" name="Rectangle 3">
            <a:extLst>
              <a:ext uri="{FF2B5EF4-FFF2-40B4-BE49-F238E27FC236}">
                <a16:creationId xmlns:a16="http://schemas.microsoft.com/office/drawing/2014/main" id="{0F45394F-2A27-48B9-9452-A5EEF5A2CC72}"/>
              </a:ext>
            </a:extLst>
          </p:cNvPr>
          <p:cNvSpPr>
            <a:spLocks noChangeArrowheads="1"/>
          </p:cNvSpPr>
          <p:nvPr/>
        </p:nvSpPr>
        <p:spPr bwMode="auto">
          <a:xfrm>
            <a:off x="208112" y="1839142"/>
            <a:ext cx="5976664" cy="3420000"/>
          </a:xfrm>
          <a:prstGeom prst="rect">
            <a:avLst/>
          </a:prstGeom>
          <a:noFill/>
          <a:ln w="9525">
            <a:solidFill>
              <a:schemeClr val="accent6">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lIns="108376" tIns="54188" rIns="108376" bIns="54188"/>
          <a:lstStyle>
            <a:lvl1pPr marL="481013" indent="-481013"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1pPr>
            <a:lvl2pPr marL="742950" indent="-28575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2pPr>
            <a:lvl3pPr marL="11430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3pPr>
            <a:lvl4pPr marL="16002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4pPr>
            <a:lvl5pPr marL="20574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5pPr>
            <a:lvl6pPr marL="25146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6pPr>
            <a:lvl7pPr marL="29718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7pPr>
            <a:lvl8pPr marL="34290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8pPr>
            <a:lvl9pPr marL="38862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9pPr>
          </a:lstStyle>
          <a:p>
            <a:pPr eaLnBrk="1" hangingPunct="1">
              <a:lnSpc>
                <a:spcPct val="80000"/>
              </a:lnSpc>
              <a:spcBef>
                <a:spcPct val="20000"/>
              </a:spcBef>
            </a:pPr>
            <a:r>
              <a:rPr lang="ja-JP" altLang="en-US" sz="1947" b="1" dirty="0"/>
              <a:t>チーム紹介、目標、意気込み</a:t>
            </a:r>
            <a:endParaRPr lang="ja-JP" altLang="en-US" dirty="0"/>
          </a:p>
          <a:p>
            <a:pPr marL="0" indent="0"/>
            <a:r>
              <a:rPr lang="ja-JP" altLang="en-US" dirty="0">
                <a:latin typeface="HG丸ｺﾞｼｯｸM-PRO" panose="020F0600000000000000" pitchFamily="50" charset="-128"/>
                <a:ea typeface="HG丸ｺﾞｼｯｸM-PRO" panose="020F0600000000000000" pitchFamily="50" charset="-128"/>
              </a:rPr>
              <a:t>ダミーテキストダミーテキストダミーテキストダミーテキスト</a:t>
            </a:r>
          </a:p>
          <a:p>
            <a:pPr marL="0" indent="0"/>
            <a:r>
              <a:rPr lang="ja-JP" altLang="en-US" dirty="0">
                <a:latin typeface="HG丸ｺﾞｼｯｸM-PRO" panose="020F0600000000000000" pitchFamily="50" charset="-128"/>
                <a:ea typeface="HG丸ｺﾞｼｯｸM-PRO" panose="020F0600000000000000" pitchFamily="50" charset="-128"/>
              </a:rPr>
              <a:t>ダミーテキストダミーテキスト</a:t>
            </a:r>
          </a:p>
          <a:p>
            <a:pPr marL="0" indent="0"/>
            <a:r>
              <a:rPr lang="ja-JP" altLang="en-US" dirty="0">
                <a:latin typeface="HG丸ｺﾞｼｯｸM-PRO" panose="020F0600000000000000" pitchFamily="50" charset="-128"/>
                <a:ea typeface="HG丸ｺﾞｼｯｸM-PRO" panose="020F0600000000000000" pitchFamily="50" charset="-128"/>
              </a:rPr>
              <a:t>ダミーテキスト</a:t>
            </a:r>
          </a:p>
          <a:p>
            <a:pPr marL="0" indent="0"/>
            <a:r>
              <a:rPr lang="ja-JP" altLang="en-US" dirty="0">
                <a:latin typeface="HG丸ｺﾞｼｯｸM-PRO" panose="020F0600000000000000" pitchFamily="50" charset="-128"/>
                <a:ea typeface="HG丸ｺﾞｼｯｸM-PRO" panose="020F0600000000000000" pitchFamily="50" charset="-128"/>
              </a:rPr>
              <a:t>ダミーテキスト</a:t>
            </a:r>
          </a:p>
          <a:p>
            <a:pPr marL="0" indent="0"/>
            <a:r>
              <a:rPr lang="ja-JP" altLang="en-US" dirty="0">
                <a:latin typeface="HG丸ｺﾞｼｯｸM-PRO" panose="020F0600000000000000" pitchFamily="50" charset="-128"/>
                <a:ea typeface="HG丸ｺﾞｼｯｸM-PRO" panose="020F0600000000000000" pitchFamily="50" charset="-128"/>
              </a:rPr>
              <a:t>ダミーテキスト</a:t>
            </a:r>
          </a:p>
          <a:p>
            <a:pPr marL="0" indent="0"/>
            <a:r>
              <a:rPr lang="ja-JP" altLang="en-US" dirty="0">
                <a:latin typeface="HG丸ｺﾞｼｯｸM-PRO" panose="020F0600000000000000" pitchFamily="50" charset="-128"/>
                <a:ea typeface="HG丸ｺﾞｼｯｸM-PRO" panose="020F0600000000000000" pitchFamily="50" charset="-128"/>
              </a:rPr>
              <a:t>ダミーテキスト</a:t>
            </a:r>
          </a:p>
          <a:p>
            <a:pPr marL="0" indent="0"/>
            <a:endParaRPr lang="ja-JP" altLang="en-US" sz="1800" dirty="0">
              <a:latin typeface="HG丸ｺﾞｼｯｸM-PRO" panose="020F0600000000000000" pitchFamily="50" charset="-128"/>
              <a:ea typeface="HG丸ｺﾞｼｯｸM-PRO" panose="020F0600000000000000" pitchFamily="50" charset="-128"/>
            </a:endParaRPr>
          </a:p>
        </p:txBody>
      </p:sp>
      <p:sp>
        <p:nvSpPr>
          <p:cNvPr id="22" name="Rectangle 3">
            <a:extLst>
              <a:ext uri="{FF2B5EF4-FFF2-40B4-BE49-F238E27FC236}">
                <a16:creationId xmlns:a16="http://schemas.microsoft.com/office/drawing/2014/main" id="{E6ECDC21-A1BA-4270-AFFC-AD78C4C54DD9}"/>
              </a:ext>
            </a:extLst>
          </p:cNvPr>
          <p:cNvSpPr>
            <a:spLocks noChangeArrowheads="1"/>
          </p:cNvSpPr>
          <p:nvPr/>
        </p:nvSpPr>
        <p:spPr bwMode="auto">
          <a:xfrm>
            <a:off x="211738" y="5436692"/>
            <a:ext cx="5973038" cy="3900412"/>
          </a:xfrm>
          <a:prstGeom prst="rect">
            <a:avLst/>
          </a:prstGeom>
          <a:noFill/>
          <a:ln w="9525">
            <a:solidFill>
              <a:schemeClr val="accent6">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lIns="108376" tIns="54188" rIns="108376" bIns="54188"/>
          <a:lstStyle>
            <a:lvl1pPr marL="481013" indent="-481013"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1pPr>
            <a:lvl2pPr marL="742950" indent="-28575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2pPr>
            <a:lvl3pPr marL="11430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3pPr>
            <a:lvl4pPr marL="16002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4pPr>
            <a:lvl5pPr marL="20574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5pPr>
            <a:lvl6pPr marL="25146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6pPr>
            <a:lvl7pPr marL="29718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7pPr>
            <a:lvl8pPr marL="34290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8pPr>
            <a:lvl9pPr marL="38862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9pPr>
          </a:lstStyle>
          <a:p>
            <a:pPr marL="0" indent="0" defTabSz="774222" eaLnBrk="1" hangingPunct="1">
              <a:lnSpc>
                <a:spcPct val="80000"/>
              </a:lnSpc>
              <a:spcBef>
                <a:spcPct val="20000"/>
              </a:spcBef>
            </a:pPr>
            <a:r>
              <a:rPr lang="ja-JP" altLang="en-US" sz="1947" b="1" dirty="0">
                <a:solidFill>
                  <a:srgbClr val="FF0000"/>
                </a:solidFill>
              </a:rPr>
              <a:t>モデルの概要</a:t>
            </a:r>
          </a:p>
          <a:p>
            <a:pPr marL="196850" indent="-196850" eaLnBrk="1" hangingPunct="1">
              <a:lnSpc>
                <a:spcPct val="80000"/>
              </a:lnSpc>
              <a:spcBef>
                <a:spcPts val="600"/>
              </a:spcBef>
              <a:buFont typeface="Arial" panose="020B0604020202020204" pitchFamily="34" charset="0"/>
              <a:buChar char="•"/>
            </a:pPr>
            <a:r>
              <a:rPr lang="ja-JP" altLang="en-US" dirty="0">
                <a:latin typeface="HG丸ｺﾞｼｯｸM-PRO" panose="020F0600000000000000" pitchFamily="50" charset="-128"/>
                <a:ea typeface="HG丸ｺﾞｼｯｸM-PRO" panose="020F0600000000000000" pitchFamily="50" charset="-128"/>
              </a:rPr>
              <a:t>ダミーテキストダミーテキストダミーテキストダミーテキストダミーテキストダミーテキストダミーテキストダミーテキスト</a:t>
            </a:r>
          </a:p>
          <a:p>
            <a:pPr marL="196850" indent="-196850" eaLnBrk="1" hangingPunct="1">
              <a:lnSpc>
                <a:spcPct val="80000"/>
              </a:lnSpc>
              <a:spcBef>
                <a:spcPts val="600"/>
              </a:spcBef>
              <a:buFont typeface="Arial" panose="020B0604020202020204" pitchFamily="34" charset="0"/>
              <a:buChar char="•"/>
            </a:pPr>
            <a:r>
              <a:rPr lang="ja-JP" altLang="en-US" dirty="0">
                <a:latin typeface="HG丸ｺﾞｼｯｸM-PRO" panose="020F0600000000000000" pitchFamily="50" charset="-128"/>
                <a:ea typeface="HG丸ｺﾞｼｯｸM-PRO" panose="020F0600000000000000" pitchFamily="50" charset="-128"/>
              </a:rPr>
              <a:t>ダミーテキストダミーテキスト</a:t>
            </a:r>
          </a:p>
          <a:p>
            <a:pPr marL="196850" indent="-196850" eaLnBrk="1" hangingPunct="1">
              <a:lnSpc>
                <a:spcPct val="80000"/>
              </a:lnSpc>
              <a:spcBef>
                <a:spcPts val="600"/>
              </a:spcBef>
              <a:buFont typeface="Arial" panose="020B0604020202020204" pitchFamily="34" charset="0"/>
              <a:buChar char="•"/>
            </a:pPr>
            <a:r>
              <a:rPr lang="ja-JP" altLang="en-US" dirty="0">
                <a:latin typeface="HG丸ｺﾞｼｯｸM-PRO" panose="020F0600000000000000" pitchFamily="50" charset="-128"/>
                <a:ea typeface="HG丸ｺﾞｼｯｸM-PRO" panose="020F0600000000000000" pitchFamily="50" charset="-128"/>
              </a:rPr>
              <a:t>ダミーテキストダミーテキスト</a:t>
            </a:r>
            <a:endParaRPr lang="en-US" altLang="ja-JP" dirty="0">
              <a:latin typeface="HG丸ｺﾞｼｯｸM-PRO" panose="020F0600000000000000" pitchFamily="50" charset="-128"/>
              <a:ea typeface="HG丸ｺﾞｼｯｸM-PRO" panose="020F0600000000000000" pitchFamily="50" charset="-128"/>
            </a:endParaRPr>
          </a:p>
          <a:p>
            <a:pPr marL="196850" indent="-196850" eaLnBrk="1" hangingPunct="1">
              <a:lnSpc>
                <a:spcPct val="80000"/>
              </a:lnSpc>
              <a:spcBef>
                <a:spcPts val="600"/>
              </a:spcBef>
              <a:buFont typeface="Arial" panose="020B0604020202020204" pitchFamily="34" charset="0"/>
              <a:buChar char="•"/>
            </a:pPr>
            <a:r>
              <a:rPr lang="ja-JP" altLang="en-US" dirty="0">
                <a:latin typeface="HG丸ｺﾞｼｯｸM-PRO" panose="020F0600000000000000" pitchFamily="50" charset="-128"/>
                <a:ea typeface="HG丸ｺﾞｼｯｸM-PRO" panose="020F0600000000000000" pitchFamily="50" charset="-128"/>
              </a:rPr>
              <a:t>（文字サイズは</a:t>
            </a:r>
            <a:r>
              <a:rPr lang="en-US" altLang="ja-JP" dirty="0">
                <a:latin typeface="HG丸ｺﾞｼｯｸM-PRO" panose="020F0600000000000000" pitchFamily="50" charset="-128"/>
                <a:ea typeface="HG丸ｺﾞｼｯｸM-PRO" panose="020F0600000000000000" pitchFamily="50" charset="-128"/>
              </a:rPr>
              <a:t>16</a:t>
            </a:r>
            <a:r>
              <a:rPr lang="ja-JP" altLang="en-US" dirty="0">
                <a:latin typeface="HG丸ｺﾞｼｯｸM-PRO" panose="020F0600000000000000" pitchFamily="50" charset="-128"/>
                <a:ea typeface="HG丸ｺﾞｼｯｸM-PRO" panose="020F0600000000000000" pitchFamily="50" charset="-128"/>
              </a:rPr>
              <a:t>ポイント以上、全角で</a:t>
            </a:r>
            <a:r>
              <a:rPr lang="en-US" altLang="ja-JP" dirty="0">
                <a:latin typeface="HG丸ｺﾞｼｯｸM-PRO" panose="020F0600000000000000" pitchFamily="50" charset="-128"/>
                <a:ea typeface="HG丸ｺﾞｼｯｸM-PRO" panose="020F0600000000000000" pitchFamily="50" charset="-128"/>
              </a:rPr>
              <a:t>300</a:t>
            </a:r>
            <a:r>
              <a:rPr lang="ja-JP" altLang="en-US" dirty="0">
                <a:latin typeface="HG丸ｺﾞｼｯｸM-PRO" panose="020F0600000000000000" pitchFamily="50" charset="-128"/>
                <a:ea typeface="HG丸ｺﾞｼｯｸM-PRO" panose="020F0600000000000000" pitchFamily="50" charset="-128"/>
              </a:rPr>
              <a:t>文字程度）</a:t>
            </a:r>
          </a:p>
          <a:p>
            <a:pPr marL="0" indent="0" eaLnBrk="1" hangingPunct="1">
              <a:lnSpc>
                <a:spcPct val="80000"/>
              </a:lnSpc>
              <a:spcBef>
                <a:spcPts val="600"/>
              </a:spcBef>
            </a:pPr>
            <a:endParaRPr lang="ja-JP" altLang="en-US" dirty="0">
              <a:latin typeface="HG丸ｺﾞｼｯｸM-PRO" panose="020F0600000000000000" pitchFamily="50" charset="-128"/>
              <a:ea typeface="HG丸ｺﾞｼｯｸM-PRO" panose="020F0600000000000000" pitchFamily="50" charset="-128"/>
            </a:endParaRPr>
          </a:p>
          <a:p>
            <a:pPr marL="0" indent="0" eaLnBrk="1" hangingPunct="1">
              <a:lnSpc>
                <a:spcPct val="80000"/>
              </a:lnSpc>
              <a:spcBef>
                <a:spcPct val="20000"/>
              </a:spcBef>
            </a:pPr>
            <a:endParaRPr lang="en-US" altLang="ja-JP" sz="1800" dirty="0">
              <a:latin typeface="HG丸ｺﾞｼｯｸM-PRO" panose="020F0600000000000000" pitchFamily="50" charset="-128"/>
              <a:ea typeface="HG丸ｺﾞｼｯｸM-PRO" panose="020F0600000000000000" pitchFamily="50" charset="-128"/>
            </a:endParaRPr>
          </a:p>
          <a:p>
            <a:pPr marL="0" indent="0" eaLnBrk="1" hangingPunct="1">
              <a:lnSpc>
                <a:spcPct val="80000"/>
              </a:lnSpc>
              <a:spcBef>
                <a:spcPct val="20000"/>
              </a:spcBef>
            </a:pPr>
            <a:endParaRPr lang="en-US" altLang="ja-JP" sz="1800" dirty="0">
              <a:latin typeface="HG丸ｺﾞｼｯｸM-PRO" panose="020F0600000000000000" pitchFamily="50" charset="-128"/>
              <a:ea typeface="HG丸ｺﾞｼｯｸM-PRO" panose="020F0600000000000000" pitchFamily="50" charset="-128"/>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805158CB-C805-6048-88C4-CADF3D4DD2E8}"/>
              </a:ext>
            </a:extLst>
          </p:cNvPr>
          <p:cNvSpPr/>
          <p:nvPr/>
        </p:nvSpPr>
        <p:spPr>
          <a:xfrm>
            <a:off x="0" y="6815"/>
            <a:ext cx="12801600" cy="473307"/>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800">
                <a:solidFill>
                  <a:schemeClr val="tx1"/>
                </a:solidFill>
              </a:rPr>
              <a:t>制御モデル</a:t>
            </a:r>
            <a:endParaRPr lang="ja-JP" altLang="en-US">
              <a:solidFill>
                <a:schemeClr val="tx1"/>
              </a:solidFill>
            </a:endParaRPr>
          </a:p>
        </p:txBody>
      </p:sp>
      <p:sp>
        <p:nvSpPr>
          <p:cNvPr id="5" name="角丸四角形 4">
            <a:extLst>
              <a:ext uri="{FF2B5EF4-FFF2-40B4-BE49-F238E27FC236}">
                <a16:creationId xmlns:a16="http://schemas.microsoft.com/office/drawing/2014/main" id="{8A1E88EF-EA92-FC41-8401-03792A6C0C6D}"/>
              </a:ext>
            </a:extLst>
          </p:cNvPr>
          <p:cNvSpPr/>
          <p:nvPr/>
        </p:nvSpPr>
        <p:spPr>
          <a:xfrm>
            <a:off x="0" y="480120"/>
            <a:ext cx="6400800" cy="9001000"/>
          </a:xfrm>
          <a:prstGeom prst="roundRect">
            <a:avLst>
              <a:gd name="adj" fmla="val 6879"/>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a:solidFill>
                  <a:schemeClr val="tx1"/>
                </a:solidFill>
              </a:rPr>
              <a:t>制御技術①</a:t>
            </a:r>
            <a:endParaRPr lang="en-US" altLang="ja-JP" dirty="0">
              <a:solidFill>
                <a:schemeClr val="tx1"/>
              </a:solidFill>
            </a:endParaRPr>
          </a:p>
          <a:p>
            <a:r>
              <a:rPr lang="ja-JP" altLang="en-US">
                <a:solidFill>
                  <a:schemeClr val="tx1"/>
                </a:solidFill>
              </a:rPr>
              <a:t>①</a:t>
            </a:r>
            <a:r>
              <a:rPr lang="en-US" altLang="ja-JP" dirty="0">
                <a:solidFill>
                  <a:schemeClr val="tx1"/>
                </a:solidFill>
              </a:rPr>
              <a:t>-1. </a:t>
            </a:r>
            <a:r>
              <a:rPr lang="ja-JP" altLang="en-US">
                <a:solidFill>
                  <a:schemeClr val="tx1"/>
                </a:solidFill>
              </a:rPr>
              <a:t>制御戦略</a:t>
            </a:r>
            <a:endParaRPr lang="en-US" altLang="ja-JP" dirty="0">
              <a:solidFill>
                <a:schemeClr val="tx1"/>
              </a:solidFill>
            </a:endParaRPr>
          </a:p>
          <a:p>
            <a:r>
              <a:rPr lang="ja-JP" altLang="en-US">
                <a:solidFill>
                  <a:schemeClr val="tx1"/>
                </a:solidFill>
              </a:rPr>
              <a:t>①</a:t>
            </a:r>
            <a:r>
              <a:rPr lang="en-US" altLang="ja-JP" dirty="0">
                <a:solidFill>
                  <a:schemeClr val="tx1"/>
                </a:solidFill>
              </a:rPr>
              <a:t>-2</a:t>
            </a:r>
            <a:r>
              <a:rPr lang="ja-JP" altLang="en-US">
                <a:solidFill>
                  <a:schemeClr val="tx1"/>
                </a:solidFill>
              </a:rPr>
              <a:t>で定義した要素技術を使ってどのように選択した機能を実現するか</a:t>
            </a:r>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r>
              <a:rPr lang="ja-JP" altLang="en-US">
                <a:solidFill>
                  <a:schemeClr val="tx1"/>
                </a:solidFill>
              </a:rPr>
              <a:t>①</a:t>
            </a:r>
            <a:r>
              <a:rPr lang="en-US" altLang="ja-JP" dirty="0">
                <a:solidFill>
                  <a:schemeClr val="tx1"/>
                </a:solidFill>
              </a:rPr>
              <a:t>-2.</a:t>
            </a:r>
            <a:r>
              <a:rPr lang="ja-JP" altLang="en-US">
                <a:solidFill>
                  <a:schemeClr val="tx1"/>
                </a:solidFill>
              </a:rPr>
              <a:t>要素技術</a:t>
            </a:r>
            <a:endParaRPr lang="en-US" altLang="ja-JP" dirty="0">
              <a:solidFill>
                <a:schemeClr val="tx1"/>
              </a:solidFill>
            </a:endParaRPr>
          </a:p>
          <a:p>
            <a:r>
              <a:rPr lang="ja-JP" altLang="en-US">
                <a:solidFill>
                  <a:schemeClr val="tx1"/>
                </a:solidFill>
              </a:rPr>
              <a:t>・機能実現する上での課題は何か？</a:t>
            </a:r>
            <a:endParaRPr lang="en-US" altLang="ja-JP" dirty="0">
              <a:solidFill>
                <a:schemeClr val="tx1"/>
              </a:solidFill>
            </a:endParaRPr>
          </a:p>
          <a:p>
            <a:r>
              <a:rPr lang="ja-JP" altLang="en-US">
                <a:solidFill>
                  <a:schemeClr val="tx1"/>
                </a:solidFill>
              </a:rPr>
              <a:t>・どのような対策を実施したか？</a:t>
            </a:r>
            <a:endParaRPr lang="en-US" altLang="ja-JP" dirty="0">
              <a:solidFill>
                <a:schemeClr val="tx1"/>
              </a:solidFill>
            </a:endParaRPr>
          </a:p>
          <a:p>
            <a:r>
              <a:rPr lang="ja-JP" altLang="en-US">
                <a:solidFill>
                  <a:schemeClr val="tx1"/>
                </a:solidFill>
              </a:rPr>
              <a:t>・どのような条件・範囲で使うのか？</a:t>
            </a:r>
            <a:endParaRPr lang="en-US" altLang="ja-JP" dirty="0">
              <a:solidFill>
                <a:schemeClr val="tx1"/>
              </a:solidFill>
            </a:endParaRPr>
          </a:p>
          <a:p>
            <a:r>
              <a:rPr lang="ja-JP" altLang="en-US">
                <a:solidFill>
                  <a:schemeClr val="tx1"/>
                </a:solidFill>
              </a:rPr>
              <a:t>・性能・信頼性・安全性など機能の実現性に対して効果があるか？</a:t>
            </a:r>
            <a:endParaRPr lang="en-US" altLang="ja-JP" dirty="0">
              <a:solidFill>
                <a:schemeClr val="tx1"/>
              </a:solidFill>
            </a:endParaRPr>
          </a:p>
        </p:txBody>
      </p:sp>
      <p:sp>
        <p:nvSpPr>
          <p:cNvPr id="7" name="角丸四角形 6">
            <a:extLst>
              <a:ext uri="{FF2B5EF4-FFF2-40B4-BE49-F238E27FC236}">
                <a16:creationId xmlns:a16="http://schemas.microsoft.com/office/drawing/2014/main" id="{3C785BB7-2CCF-1941-BD1F-DB99DAB12C7F}"/>
              </a:ext>
            </a:extLst>
          </p:cNvPr>
          <p:cNvSpPr/>
          <p:nvPr/>
        </p:nvSpPr>
        <p:spPr>
          <a:xfrm>
            <a:off x="6408135" y="565117"/>
            <a:ext cx="6400800" cy="9001000"/>
          </a:xfrm>
          <a:prstGeom prst="roundRect">
            <a:avLst>
              <a:gd name="adj" fmla="val 6879"/>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a:solidFill>
                  <a:schemeClr val="tx1"/>
                </a:solidFill>
              </a:rPr>
              <a:t>制御技術②</a:t>
            </a:r>
            <a:endParaRPr lang="en-US" altLang="ja-JP" dirty="0">
              <a:solidFill>
                <a:schemeClr val="tx1"/>
              </a:solidFill>
            </a:endParaRPr>
          </a:p>
          <a:p>
            <a:r>
              <a:rPr lang="ja-JP" altLang="en-US">
                <a:solidFill>
                  <a:schemeClr val="tx1"/>
                </a:solidFill>
              </a:rPr>
              <a:t>②</a:t>
            </a:r>
            <a:r>
              <a:rPr lang="en-US" altLang="ja-JP" dirty="0">
                <a:solidFill>
                  <a:schemeClr val="tx1"/>
                </a:solidFill>
              </a:rPr>
              <a:t>-1. </a:t>
            </a:r>
            <a:r>
              <a:rPr lang="ja-JP" altLang="en-US">
                <a:solidFill>
                  <a:schemeClr val="tx1"/>
                </a:solidFill>
              </a:rPr>
              <a:t>制御戦略</a:t>
            </a:r>
            <a:endParaRPr lang="en-US" altLang="ja-JP" dirty="0">
              <a:solidFill>
                <a:schemeClr val="tx1"/>
              </a:solidFill>
            </a:endParaRPr>
          </a:p>
          <a:p>
            <a:r>
              <a:rPr lang="ja-JP" altLang="en-US">
                <a:solidFill>
                  <a:schemeClr val="tx1"/>
                </a:solidFill>
              </a:rPr>
              <a:t>②</a:t>
            </a:r>
            <a:r>
              <a:rPr lang="en-US" altLang="ja-JP" dirty="0">
                <a:solidFill>
                  <a:schemeClr val="tx1"/>
                </a:solidFill>
              </a:rPr>
              <a:t>-2</a:t>
            </a:r>
            <a:r>
              <a:rPr lang="ja-JP" altLang="en-US">
                <a:solidFill>
                  <a:schemeClr val="tx1"/>
                </a:solidFill>
              </a:rPr>
              <a:t>で定義した要素技術を使ってどのように選択した機能を実現するか</a:t>
            </a:r>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r>
              <a:rPr lang="ja-JP" altLang="en-US">
                <a:solidFill>
                  <a:schemeClr val="tx1"/>
                </a:solidFill>
              </a:rPr>
              <a:t>②</a:t>
            </a:r>
            <a:r>
              <a:rPr lang="en-US" altLang="ja-JP" dirty="0">
                <a:solidFill>
                  <a:schemeClr val="tx1"/>
                </a:solidFill>
              </a:rPr>
              <a:t>-2.</a:t>
            </a:r>
            <a:r>
              <a:rPr lang="ja-JP" altLang="en-US">
                <a:solidFill>
                  <a:schemeClr val="tx1"/>
                </a:solidFill>
              </a:rPr>
              <a:t>要素技術</a:t>
            </a:r>
            <a:endParaRPr lang="en-US" altLang="ja-JP" dirty="0">
              <a:solidFill>
                <a:schemeClr val="tx1"/>
              </a:solidFill>
            </a:endParaRPr>
          </a:p>
        </p:txBody>
      </p:sp>
    </p:spTree>
    <p:extLst>
      <p:ext uri="{BB962C8B-B14F-4D97-AF65-F5344CB8AC3E}">
        <p14:creationId xmlns:p14="http://schemas.microsoft.com/office/powerpoint/2010/main" val="15416673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CC6F0B0A-D303-E542-A36F-A9D5D1AA46D9}"/>
              </a:ext>
            </a:extLst>
          </p:cNvPr>
          <p:cNvPicPr>
            <a:picLocks noChangeAspect="1"/>
          </p:cNvPicPr>
          <p:nvPr/>
        </p:nvPicPr>
        <p:blipFill rotWithShape="1">
          <a:blip r:embed="rId3"/>
          <a:srcRect l="2367" t="3149" r="3282" b="2185"/>
          <a:stretch/>
        </p:blipFill>
        <p:spPr>
          <a:xfrm>
            <a:off x="76757" y="31885"/>
            <a:ext cx="6180027" cy="7573350"/>
          </a:xfrm>
          <a:prstGeom prst="rect">
            <a:avLst/>
          </a:prstGeom>
        </p:spPr>
      </p:pic>
      <p:sp>
        <p:nvSpPr>
          <p:cNvPr id="5" name="正方形/長方形 4">
            <a:extLst>
              <a:ext uri="{FF2B5EF4-FFF2-40B4-BE49-F238E27FC236}">
                <a16:creationId xmlns:a16="http://schemas.microsoft.com/office/drawing/2014/main" id="{CE008806-0A9D-4D4D-9B56-7E0C6EC592E3}"/>
              </a:ext>
            </a:extLst>
          </p:cNvPr>
          <p:cNvSpPr/>
          <p:nvPr/>
        </p:nvSpPr>
        <p:spPr>
          <a:xfrm>
            <a:off x="6400800" y="31885"/>
            <a:ext cx="1936304"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latin typeface="+mn-ea"/>
              </a:rPr>
              <a:t>要求モデル</a:t>
            </a:r>
          </a:p>
        </p:txBody>
      </p:sp>
      <p:pic>
        <p:nvPicPr>
          <p:cNvPr id="11" name="図 10">
            <a:extLst>
              <a:ext uri="{FF2B5EF4-FFF2-40B4-BE49-F238E27FC236}">
                <a16:creationId xmlns:a16="http://schemas.microsoft.com/office/drawing/2014/main" id="{550C1BC0-D37E-224B-AA5F-F3615F856462}"/>
              </a:ext>
            </a:extLst>
          </p:cNvPr>
          <p:cNvPicPr>
            <a:picLocks noChangeAspect="1"/>
          </p:cNvPicPr>
          <p:nvPr/>
        </p:nvPicPr>
        <p:blipFill rotWithShape="1">
          <a:blip r:embed="rId4"/>
          <a:srcRect l="830" t="14563" r="2367" b="9111"/>
          <a:stretch/>
        </p:blipFill>
        <p:spPr>
          <a:xfrm>
            <a:off x="-7912" y="8204840"/>
            <a:ext cx="6311410" cy="1402536"/>
          </a:xfrm>
          <a:prstGeom prst="rect">
            <a:avLst/>
          </a:prstGeom>
        </p:spPr>
      </p:pic>
      <p:pic>
        <p:nvPicPr>
          <p:cNvPr id="7" name="図 6">
            <a:extLst>
              <a:ext uri="{FF2B5EF4-FFF2-40B4-BE49-F238E27FC236}">
                <a16:creationId xmlns:a16="http://schemas.microsoft.com/office/drawing/2014/main" id="{0253817A-FBF9-D445-A716-7556C85D9D73}"/>
              </a:ext>
            </a:extLst>
          </p:cNvPr>
          <p:cNvPicPr>
            <a:picLocks noChangeAspect="1"/>
          </p:cNvPicPr>
          <p:nvPr/>
        </p:nvPicPr>
        <p:blipFill rotWithShape="1">
          <a:blip r:embed="rId5"/>
          <a:srcRect l="5019" t="4670" r="8618" b="5000"/>
          <a:stretch/>
        </p:blipFill>
        <p:spPr>
          <a:xfrm>
            <a:off x="6303498" y="1416223"/>
            <a:ext cx="6498102" cy="8152599"/>
          </a:xfrm>
          <a:prstGeom prst="rect">
            <a:avLst/>
          </a:prstGeom>
        </p:spPr>
      </p:pic>
      <p:sp>
        <p:nvSpPr>
          <p:cNvPr id="9" name="正方形/長方形 8">
            <a:extLst>
              <a:ext uri="{FF2B5EF4-FFF2-40B4-BE49-F238E27FC236}">
                <a16:creationId xmlns:a16="http://schemas.microsoft.com/office/drawing/2014/main" id="{8BA86385-A3E4-5148-8BD1-DE620F58CBA4}"/>
              </a:ext>
            </a:extLst>
          </p:cNvPr>
          <p:cNvSpPr/>
          <p:nvPr/>
        </p:nvSpPr>
        <p:spPr>
          <a:xfrm>
            <a:off x="6400800" y="496307"/>
            <a:ext cx="6284838" cy="5598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sz="1100">
                <a:solidFill>
                  <a:schemeClr val="tx1"/>
                </a:solidFill>
                <a:latin typeface="+mn-ea"/>
              </a:rPr>
              <a:t>①システムの目的を定義するために、我々の活動</a:t>
            </a:r>
            <a:r>
              <a:rPr lang="en-US" altLang="ja-JP" sz="1100" dirty="0">
                <a:solidFill>
                  <a:schemeClr val="tx1"/>
                </a:solidFill>
                <a:latin typeface="+mn-ea"/>
              </a:rPr>
              <a:t>(</a:t>
            </a:r>
            <a:r>
              <a:rPr lang="ja-JP" altLang="en-US" sz="1100">
                <a:solidFill>
                  <a:schemeClr val="tx1"/>
                </a:solidFill>
                <a:latin typeface="+mn-ea"/>
              </a:rPr>
              <a:t>プロジェクト</a:t>
            </a:r>
            <a:r>
              <a:rPr lang="en-US" altLang="ja-JP" sz="1100" dirty="0">
                <a:solidFill>
                  <a:schemeClr val="tx1"/>
                </a:solidFill>
                <a:latin typeface="+mn-ea"/>
              </a:rPr>
              <a:t>)</a:t>
            </a:r>
            <a:r>
              <a:rPr lang="ja-JP" altLang="en-US" sz="1100">
                <a:solidFill>
                  <a:schemeClr val="tx1"/>
                </a:solidFill>
                <a:latin typeface="+mn-ea"/>
              </a:rPr>
              <a:t>の目的と目標を始めに定義した。</a:t>
            </a:r>
            <a:endParaRPr lang="en-US" altLang="ja-JP" sz="1100" dirty="0">
              <a:solidFill>
                <a:schemeClr val="tx1"/>
              </a:solidFill>
              <a:latin typeface="+mn-ea"/>
            </a:endParaRPr>
          </a:p>
          <a:p>
            <a:r>
              <a:rPr lang="ja-JP" altLang="en-US" sz="1100">
                <a:solidFill>
                  <a:schemeClr val="tx1"/>
                </a:solidFill>
                <a:latin typeface="+mn-ea"/>
              </a:rPr>
              <a:t>②①の目的と目標からシステムの目的と目標を導出した。</a:t>
            </a:r>
            <a:endParaRPr lang="en-US" altLang="ja-JP" sz="1100" dirty="0">
              <a:solidFill>
                <a:schemeClr val="tx1"/>
              </a:solidFill>
              <a:latin typeface="+mn-ea"/>
            </a:endParaRPr>
          </a:p>
          <a:p>
            <a:r>
              <a:rPr lang="ja-JP" altLang="en-US" sz="1100">
                <a:solidFill>
                  <a:schemeClr val="tx1"/>
                </a:solidFill>
                <a:latin typeface="+mn-ea"/>
              </a:rPr>
              <a:t>③システムの目標から機能要求を分析、定義した。</a:t>
            </a:r>
            <a:endParaRPr lang="en-US" altLang="ja-JP" sz="1100" dirty="0">
              <a:solidFill>
                <a:schemeClr val="tx1"/>
              </a:solidFill>
              <a:latin typeface="+mn-ea"/>
            </a:endParaRPr>
          </a:p>
          <a:p>
            <a:endParaRPr lang="ja-JP" altLang="en-US" sz="1100">
              <a:solidFill>
                <a:schemeClr val="tx1"/>
              </a:solidFill>
              <a:latin typeface="+mn-ea"/>
            </a:endParaRPr>
          </a:p>
        </p:txBody>
      </p:sp>
      <p:sp>
        <p:nvSpPr>
          <p:cNvPr id="10" name="正方形/長方形 9">
            <a:extLst>
              <a:ext uri="{FF2B5EF4-FFF2-40B4-BE49-F238E27FC236}">
                <a16:creationId xmlns:a16="http://schemas.microsoft.com/office/drawing/2014/main" id="{6036863D-F99A-884C-9826-62F9491203D9}"/>
              </a:ext>
            </a:extLst>
          </p:cNvPr>
          <p:cNvSpPr/>
          <p:nvPr/>
        </p:nvSpPr>
        <p:spPr>
          <a:xfrm>
            <a:off x="64096" y="2359933"/>
            <a:ext cx="1027381" cy="3042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1400" dirty="0">
                <a:solidFill>
                  <a:srgbClr val="FF0000"/>
                </a:solidFill>
                <a:latin typeface="+mn-ea"/>
              </a:rPr>
              <a:t>A.</a:t>
            </a:r>
            <a:r>
              <a:rPr lang="ja-JP" altLang="en-US" sz="1400">
                <a:solidFill>
                  <a:srgbClr val="FF0000"/>
                </a:solidFill>
                <a:latin typeface="+mn-ea"/>
              </a:rPr>
              <a:t>要求図</a:t>
            </a:r>
          </a:p>
        </p:txBody>
      </p:sp>
      <p:sp>
        <p:nvSpPr>
          <p:cNvPr id="12" name="正方形/長方形 11">
            <a:extLst>
              <a:ext uri="{FF2B5EF4-FFF2-40B4-BE49-F238E27FC236}">
                <a16:creationId xmlns:a16="http://schemas.microsoft.com/office/drawing/2014/main" id="{EF100263-6E6A-3D42-8A8B-C02FBD0635EE}"/>
              </a:ext>
            </a:extLst>
          </p:cNvPr>
          <p:cNvSpPr/>
          <p:nvPr/>
        </p:nvSpPr>
        <p:spPr>
          <a:xfrm>
            <a:off x="1529205" y="192088"/>
            <a:ext cx="479107" cy="3042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b="1">
                <a:solidFill>
                  <a:srgbClr val="FF0000"/>
                </a:solidFill>
                <a:latin typeface="+mn-ea"/>
              </a:rPr>
              <a:t>①</a:t>
            </a:r>
          </a:p>
        </p:txBody>
      </p:sp>
      <p:sp>
        <p:nvSpPr>
          <p:cNvPr id="13" name="正方形/長方形 12">
            <a:extLst>
              <a:ext uri="{FF2B5EF4-FFF2-40B4-BE49-F238E27FC236}">
                <a16:creationId xmlns:a16="http://schemas.microsoft.com/office/drawing/2014/main" id="{6C79285B-2FAB-AD49-A6B0-2CD65FCB0D9A}"/>
              </a:ext>
            </a:extLst>
          </p:cNvPr>
          <p:cNvSpPr/>
          <p:nvPr/>
        </p:nvSpPr>
        <p:spPr>
          <a:xfrm>
            <a:off x="3113381" y="2664152"/>
            <a:ext cx="479107" cy="3042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b="1">
                <a:solidFill>
                  <a:srgbClr val="FF0000"/>
                </a:solidFill>
                <a:latin typeface="+mn-ea"/>
              </a:rPr>
              <a:t>②</a:t>
            </a:r>
          </a:p>
        </p:txBody>
      </p:sp>
      <p:sp>
        <p:nvSpPr>
          <p:cNvPr id="14" name="正方形/長方形 13">
            <a:extLst>
              <a:ext uri="{FF2B5EF4-FFF2-40B4-BE49-F238E27FC236}">
                <a16:creationId xmlns:a16="http://schemas.microsoft.com/office/drawing/2014/main" id="{7F27F292-2E9A-E146-ADEE-4185FEE6D032}"/>
              </a:ext>
            </a:extLst>
          </p:cNvPr>
          <p:cNvSpPr/>
          <p:nvPr/>
        </p:nvSpPr>
        <p:spPr>
          <a:xfrm>
            <a:off x="4816624" y="5316477"/>
            <a:ext cx="479107" cy="3042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b="1">
                <a:solidFill>
                  <a:srgbClr val="FF0000"/>
                </a:solidFill>
                <a:latin typeface="+mn-ea"/>
              </a:rPr>
              <a:t>③</a:t>
            </a:r>
          </a:p>
        </p:txBody>
      </p:sp>
      <p:sp>
        <p:nvSpPr>
          <p:cNvPr id="16" name="正方形/長方形 15">
            <a:extLst>
              <a:ext uri="{FF2B5EF4-FFF2-40B4-BE49-F238E27FC236}">
                <a16:creationId xmlns:a16="http://schemas.microsoft.com/office/drawing/2014/main" id="{AFADCFBE-2847-0E40-A431-51DB3B5A9C0D}"/>
              </a:ext>
            </a:extLst>
          </p:cNvPr>
          <p:cNvSpPr/>
          <p:nvPr/>
        </p:nvSpPr>
        <p:spPr>
          <a:xfrm>
            <a:off x="8345016" y="-23936"/>
            <a:ext cx="4450499" cy="44162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sz="1100">
                <a:solidFill>
                  <a:schemeClr val="tx1"/>
                </a:solidFill>
                <a:latin typeface="+mn-ea"/>
              </a:rPr>
              <a:t>要求モデルを</a:t>
            </a:r>
            <a:r>
              <a:rPr lang="en-US" altLang="ja-JP" sz="1100" dirty="0">
                <a:solidFill>
                  <a:schemeClr val="tx1"/>
                </a:solidFill>
                <a:latin typeface="+mn-ea"/>
              </a:rPr>
              <a:t>SYSML</a:t>
            </a:r>
            <a:r>
              <a:rPr lang="ja-JP" altLang="en-US" sz="1100">
                <a:solidFill>
                  <a:schemeClr val="tx1"/>
                </a:solidFill>
                <a:latin typeface="+mn-ea"/>
              </a:rPr>
              <a:t>の</a:t>
            </a:r>
            <a:endParaRPr lang="en-US" altLang="ja-JP" sz="1100" dirty="0">
              <a:solidFill>
                <a:schemeClr val="tx1"/>
              </a:solidFill>
              <a:latin typeface="+mn-ea"/>
            </a:endParaRPr>
          </a:p>
          <a:p>
            <a:r>
              <a:rPr lang="en-US" altLang="ja-JP" sz="1100" dirty="0">
                <a:solidFill>
                  <a:schemeClr val="tx1"/>
                </a:solidFill>
                <a:latin typeface="+mn-ea"/>
              </a:rPr>
              <a:t>A.</a:t>
            </a:r>
            <a:r>
              <a:rPr lang="ja-JP" altLang="en-US" sz="1100">
                <a:solidFill>
                  <a:schemeClr val="tx1"/>
                </a:solidFill>
                <a:latin typeface="+mn-ea"/>
              </a:rPr>
              <a:t>要求図、</a:t>
            </a:r>
            <a:r>
              <a:rPr lang="en-US" altLang="ja-JP" sz="1100" dirty="0">
                <a:solidFill>
                  <a:schemeClr val="tx1"/>
                </a:solidFill>
                <a:latin typeface="+mn-ea"/>
              </a:rPr>
              <a:t>B.</a:t>
            </a:r>
            <a:r>
              <a:rPr lang="ja-JP" altLang="en-US" sz="1100">
                <a:solidFill>
                  <a:schemeClr val="tx1"/>
                </a:solidFill>
                <a:latin typeface="+mn-ea"/>
              </a:rPr>
              <a:t>ユースケース図、</a:t>
            </a:r>
            <a:r>
              <a:rPr lang="en-US" altLang="ja-JP" sz="1100" dirty="0">
                <a:solidFill>
                  <a:schemeClr val="tx1"/>
                </a:solidFill>
                <a:latin typeface="+mn-ea"/>
              </a:rPr>
              <a:t>C.</a:t>
            </a:r>
            <a:r>
              <a:rPr lang="ja-JP" altLang="en-US" sz="1100">
                <a:solidFill>
                  <a:schemeClr val="tx1"/>
                </a:solidFill>
                <a:latin typeface="+mn-ea"/>
              </a:rPr>
              <a:t>機能フロー図で示す。</a:t>
            </a:r>
          </a:p>
        </p:txBody>
      </p:sp>
      <p:sp>
        <p:nvSpPr>
          <p:cNvPr id="17" name="正方形/長方形 16">
            <a:extLst>
              <a:ext uri="{FF2B5EF4-FFF2-40B4-BE49-F238E27FC236}">
                <a16:creationId xmlns:a16="http://schemas.microsoft.com/office/drawing/2014/main" id="{418BBD97-2AB2-5C47-B811-A4D083193C36}"/>
              </a:ext>
            </a:extLst>
          </p:cNvPr>
          <p:cNvSpPr/>
          <p:nvPr/>
        </p:nvSpPr>
        <p:spPr>
          <a:xfrm>
            <a:off x="64096" y="7752928"/>
            <a:ext cx="2163011" cy="3042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1400" dirty="0">
                <a:solidFill>
                  <a:srgbClr val="FF0000"/>
                </a:solidFill>
                <a:latin typeface="+mn-ea"/>
              </a:rPr>
              <a:t>B.</a:t>
            </a:r>
            <a:r>
              <a:rPr lang="ja-JP" altLang="en-US" sz="1400">
                <a:solidFill>
                  <a:srgbClr val="FF0000"/>
                </a:solidFill>
                <a:latin typeface="+mn-ea"/>
              </a:rPr>
              <a:t>ユースケース図</a:t>
            </a:r>
          </a:p>
        </p:txBody>
      </p:sp>
      <p:sp>
        <p:nvSpPr>
          <p:cNvPr id="18" name="正方形/長方形 17">
            <a:extLst>
              <a:ext uri="{FF2B5EF4-FFF2-40B4-BE49-F238E27FC236}">
                <a16:creationId xmlns:a16="http://schemas.microsoft.com/office/drawing/2014/main" id="{1156FD7C-FBC7-C24C-ADBC-930DCA8ACAB7}"/>
              </a:ext>
            </a:extLst>
          </p:cNvPr>
          <p:cNvSpPr/>
          <p:nvPr/>
        </p:nvSpPr>
        <p:spPr>
          <a:xfrm>
            <a:off x="6412158" y="1128192"/>
            <a:ext cx="2004866" cy="3042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1400" dirty="0">
                <a:solidFill>
                  <a:srgbClr val="FF0000"/>
                </a:solidFill>
                <a:latin typeface="+mn-ea"/>
              </a:rPr>
              <a:t>C.</a:t>
            </a:r>
            <a:r>
              <a:rPr lang="ja-JP" altLang="en-US" sz="1400">
                <a:solidFill>
                  <a:srgbClr val="FF0000"/>
                </a:solidFill>
                <a:latin typeface="+mn-ea"/>
              </a:rPr>
              <a:t>機能フロー図</a:t>
            </a:r>
          </a:p>
        </p:txBody>
      </p:sp>
      <p:sp>
        <p:nvSpPr>
          <p:cNvPr id="19" name="正方形/長方形 18">
            <a:extLst>
              <a:ext uri="{FF2B5EF4-FFF2-40B4-BE49-F238E27FC236}">
                <a16:creationId xmlns:a16="http://schemas.microsoft.com/office/drawing/2014/main" id="{55FAA30B-21C8-0643-94C9-8DB01EBAD918}"/>
              </a:ext>
            </a:extLst>
          </p:cNvPr>
          <p:cNvSpPr/>
          <p:nvPr/>
        </p:nvSpPr>
        <p:spPr>
          <a:xfrm>
            <a:off x="8473186" y="1156856"/>
            <a:ext cx="4322330" cy="2755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sz="1100">
                <a:solidFill>
                  <a:schemeClr val="tx1"/>
                </a:solidFill>
                <a:latin typeface="+mn-ea"/>
              </a:rPr>
              <a:t>キャリブレーション後からガレージまでの機能フロー図を示す。</a:t>
            </a:r>
          </a:p>
        </p:txBody>
      </p:sp>
      <p:sp>
        <p:nvSpPr>
          <p:cNvPr id="20" name="正方形/長方形 19">
            <a:extLst>
              <a:ext uri="{FF2B5EF4-FFF2-40B4-BE49-F238E27FC236}">
                <a16:creationId xmlns:a16="http://schemas.microsoft.com/office/drawing/2014/main" id="{F251106A-990D-6C42-9687-CC9A0C254A6D}"/>
              </a:ext>
            </a:extLst>
          </p:cNvPr>
          <p:cNvSpPr/>
          <p:nvPr/>
        </p:nvSpPr>
        <p:spPr>
          <a:xfrm>
            <a:off x="2224336" y="7680920"/>
            <a:ext cx="4079162" cy="4008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sz="1100">
                <a:solidFill>
                  <a:schemeClr val="tx1"/>
                </a:solidFill>
                <a:latin typeface="+mn-ea"/>
              </a:rPr>
              <a:t>システムを司令システム</a:t>
            </a:r>
            <a:r>
              <a:rPr lang="en-US" altLang="ja-JP" sz="1100" dirty="0">
                <a:solidFill>
                  <a:schemeClr val="tx1"/>
                </a:solidFill>
                <a:latin typeface="+mn-ea"/>
              </a:rPr>
              <a:t>(Bluetooth</a:t>
            </a:r>
            <a:r>
              <a:rPr lang="ja-JP" altLang="en-US" sz="1100">
                <a:solidFill>
                  <a:schemeClr val="tx1"/>
                </a:solidFill>
                <a:latin typeface="+mn-ea"/>
              </a:rPr>
              <a:t>機器</a:t>
            </a:r>
            <a:r>
              <a:rPr lang="en-US" altLang="ja-JP" sz="1100" dirty="0">
                <a:solidFill>
                  <a:schemeClr val="tx1"/>
                </a:solidFill>
                <a:latin typeface="+mn-ea"/>
              </a:rPr>
              <a:t>)</a:t>
            </a:r>
            <a:r>
              <a:rPr lang="ja-JP" altLang="en-US" sz="1100">
                <a:solidFill>
                  <a:schemeClr val="tx1"/>
                </a:solidFill>
                <a:latin typeface="+mn-ea"/>
              </a:rPr>
              <a:t>と走行体システムで構成するコンセプトとし、それぞれの振る舞いを定義した。</a:t>
            </a:r>
          </a:p>
        </p:txBody>
      </p:sp>
      <p:sp>
        <p:nvSpPr>
          <p:cNvPr id="21" name="正方形/長方形 20">
            <a:extLst>
              <a:ext uri="{FF2B5EF4-FFF2-40B4-BE49-F238E27FC236}">
                <a16:creationId xmlns:a16="http://schemas.microsoft.com/office/drawing/2014/main" id="{7139C140-127B-C248-BF2C-35F1D69F00C9}"/>
              </a:ext>
            </a:extLst>
          </p:cNvPr>
          <p:cNvSpPr/>
          <p:nvPr/>
        </p:nvSpPr>
        <p:spPr>
          <a:xfrm>
            <a:off x="4096544" y="9391352"/>
            <a:ext cx="2232248" cy="2160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altLang="ja-JP" sz="1100" dirty="0">
                <a:solidFill>
                  <a:schemeClr val="tx1"/>
                </a:solidFill>
                <a:latin typeface="+mn-ea"/>
              </a:rPr>
              <a:t>※</a:t>
            </a:r>
            <a:r>
              <a:rPr lang="ja-JP" altLang="en-US" sz="1100">
                <a:solidFill>
                  <a:schemeClr val="tx1"/>
                </a:solidFill>
                <a:latin typeface="+mn-ea"/>
              </a:rPr>
              <a:t>ユースケース記述は割愛する</a:t>
            </a:r>
          </a:p>
        </p:txBody>
      </p:sp>
    </p:spTree>
    <p:extLst>
      <p:ext uri="{BB962C8B-B14F-4D97-AF65-F5344CB8AC3E}">
        <p14:creationId xmlns:p14="http://schemas.microsoft.com/office/powerpoint/2010/main" val="12583895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7" name="図 356">
            <a:extLst>
              <a:ext uri="{FF2B5EF4-FFF2-40B4-BE49-F238E27FC236}">
                <a16:creationId xmlns:a16="http://schemas.microsoft.com/office/drawing/2014/main" id="{469C106A-3E15-044F-A98F-A50D12FB0C23}"/>
              </a:ext>
            </a:extLst>
          </p:cNvPr>
          <p:cNvPicPr>
            <a:picLocks noChangeAspect="1"/>
          </p:cNvPicPr>
          <p:nvPr/>
        </p:nvPicPr>
        <p:blipFill rotWithShape="1">
          <a:blip r:embed="rId3"/>
          <a:srcRect l="1876" t="5021" r="2181" b="3692"/>
          <a:stretch/>
        </p:blipFill>
        <p:spPr>
          <a:xfrm>
            <a:off x="-7912" y="5528606"/>
            <a:ext cx="5241591" cy="3016410"/>
          </a:xfrm>
          <a:prstGeom prst="rect">
            <a:avLst/>
          </a:prstGeom>
        </p:spPr>
      </p:pic>
      <p:pic>
        <p:nvPicPr>
          <p:cNvPr id="330" name="図 329">
            <a:extLst>
              <a:ext uri="{FF2B5EF4-FFF2-40B4-BE49-F238E27FC236}">
                <a16:creationId xmlns:a16="http://schemas.microsoft.com/office/drawing/2014/main" id="{097A64CD-DC71-F245-A05A-4FE6B5371A58}"/>
              </a:ext>
            </a:extLst>
          </p:cNvPr>
          <p:cNvPicPr>
            <a:picLocks noChangeAspect="1"/>
          </p:cNvPicPr>
          <p:nvPr/>
        </p:nvPicPr>
        <p:blipFill rotWithShape="1">
          <a:blip r:embed="rId4"/>
          <a:srcRect l="995" t="7091" r="2075" b="4928"/>
          <a:stretch/>
        </p:blipFill>
        <p:spPr>
          <a:xfrm>
            <a:off x="5151" y="215658"/>
            <a:ext cx="5218304" cy="2265283"/>
          </a:xfrm>
          <a:prstGeom prst="rect">
            <a:avLst/>
          </a:prstGeom>
        </p:spPr>
      </p:pic>
      <p:sp>
        <p:nvSpPr>
          <p:cNvPr id="5" name="正方形/長方形 4">
            <a:extLst>
              <a:ext uri="{FF2B5EF4-FFF2-40B4-BE49-F238E27FC236}">
                <a16:creationId xmlns:a16="http://schemas.microsoft.com/office/drawing/2014/main" id="{CE008806-0A9D-4D4D-9B56-7E0C6EC592E3}"/>
              </a:ext>
            </a:extLst>
          </p:cNvPr>
          <p:cNvSpPr/>
          <p:nvPr/>
        </p:nvSpPr>
        <p:spPr>
          <a:xfrm>
            <a:off x="7385827" y="-3648100"/>
            <a:ext cx="1904813"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b="1">
                <a:solidFill>
                  <a:schemeClr val="tx1"/>
                </a:solidFill>
                <a:latin typeface="+mn-ea"/>
              </a:rPr>
              <a:t>分析モデル</a:t>
            </a:r>
          </a:p>
        </p:txBody>
      </p:sp>
      <p:sp>
        <p:nvSpPr>
          <p:cNvPr id="51" name="正方形/長方形 50">
            <a:extLst>
              <a:ext uri="{FF2B5EF4-FFF2-40B4-BE49-F238E27FC236}">
                <a16:creationId xmlns:a16="http://schemas.microsoft.com/office/drawing/2014/main" id="{CE58B199-69DB-AC41-8D1C-6DDA1D6BF08D}"/>
              </a:ext>
            </a:extLst>
          </p:cNvPr>
          <p:cNvSpPr/>
          <p:nvPr/>
        </p:nvSpPr>
        <p:spPr>
          <a:xfrm>
            <a:off x="7264624" y="-23936"/>
            <a:ext cx="5510621" cy="4320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200">
                <a:solidFill>
                  <a:schemeClr val="tx1"/>
                </a:solidFill>
                <a:latin typeface="+mn-ea"/>
              </a:rPr>
              <a:t>プロジェクトのコンセプト「シンプルに設計する」から</a:t>
            </a:r>
            <a:r>
              <a:rPr lang="en-US" altLang="ja-JP" sz="1200" dirty="0">
                <a:solidFill>
                  <a:schemeClr val="tx1"/>
                </a:solidFill>
                <a:latin typeface="+mn-ea"/>
              </a:rPr>
              <a:t>4</a:t>
            </a:r>
            <a:r>
              <a:rPr lang="ja-JP" altLang="en-US" sz="1200">
                <a:solidFill>
                  <a:schemeClr val="tx1"/>
                </a:solidFill>
                <a:latin typeface="+mn-ea"/>
              </a:rPr>
              <a:t>つの指針を定義した。</a:t>
            </a:r>
          </a:p>
        </p:txBody>
      </p:sp>
      <p:sp>
        <p:nvSpPr>
          <p:cNvPr id="12" name="正方形/長方形 11">
            <a:extLst>
              <a:ext uri="{FF2B5EF4-FFF2-40B4-BE49-F238E27FC236}">
                <a16:creationId xmlns:a16="http://schemas.microsoft.com/office/drawing/2014/main" id="{6A2DB86A-4044-EE46-AC68-9F7438AD8221}"/>
              </a:ext>
            </a:extLst>
          </p:cNvPr>
          <p:cNvSpPr/>
          <p:nvPr/>
        </p:nvSpPr>
        <p:spPr>
          <a:xfrm>
            <a:off x="-7912" y="-23936"/>
            <a:ext cx="1912725" cy="239594"/>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b="1">
                <a:solidFill>
                  <a:schemeClr val="tx1"/>
                </a:solidFill>
                <a:latin typeface="+mn-ea"/>
              </a:rPr>
              <a:t>ゲームの要素定義</a:t>
            </a:r>
          </a:p>
        </p:txBody>
      </p:sp>
      <p:sp>
        <p:nvSpPr>
          <p:cNvPr id="11" name="正方形/長方形 10">
            <a:extLst>
              <a:ext uri="{FF2B5EF4-FFF2-40B4-BE49-F238E27FC236}">
                <a16:creationId xmlns:a16="http://schemas.microsoft.com/office/drawing/2014/main" id="{3D9BB4F0-C2F7-5945-90D0-1B1DC2838AB8}"/>
              </a:ext>
            </a:extLst>
          </p:cNvPr>
          <p:cNvSpPr/>
          <p:nvPr/>
        </p:nvSpPr>
        <p:spPr>
          <a:xfrm>
            <a:off x="-7912" y="5304656"/>
            <a:ext cx="1912725" cy="239594"/>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b="1">
                <a:solidFill>
                  <a:schemeClr val="tx1"/>
                </a:solidFill>
                <a:latin typeface="+mn-ea"/>
              </a:rPr>
              <a:t>走行体の動作定義</a:t>
            </a:r>
          </a:p>
        </p:txBody>
      </p:sp>
      <p:sp>
        <p:nvSpPr>
          <p:cNvPr id="57" name="正方形/長方形 56">
            <a:extLst>
              <a:ext uri="{FF2B5EF4-FFF2-40B4-BE49-F238E27FC236}">
                <a16:creationId xmlns:a16="http://schemas.microsoft.com/office/drawing/2014/main" id="{6BE7792D-C360-D145-AFD4-27A6F95E385E}"/>
              </a:ext>
            </a:extLst>
          </p:cNvPr>
          <p:cNvSpPr/>
          <p:nvPr/>
        </p:nvSpPr>
        <p:spPr>
          <a:xfrm>
            <a:off x="5356548" y="15495"/>
            <a:ext cx="1912725" cy="239594"/>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b="1">
                <a:solidFill>
                  <a:schemeClr val="tx1"/>
                </a:solidFill>
                <a:latin typeface="+mn-ea"/>
              </a:rPr>
              <a:t>指針</a:t>
            </a:r>
          </a:p>
        </p:txBody>
      </p:sp>
      <p:graphicFrame>
        <p:nvGraphicFramePr>
          <p:cNvPr id="17" name="表 16">
            <a:extLst>
              <a:ext uri="{FF2B5EF4-FFF2-40B4-BE49-F238E27FC236}">
                <a16:creationId xmlns:a16="http://schemas.microsoft.com/office/drawing/2014/main" id="{B8D73D49-72CF-364B-B766-11A1281D9E31}"/>
              </a:ext>
            </a:extLst>
          </p:cNvPr>
          <p:cNvGraphicFramePr>
            <a:graphicFrameLocks noGrp="1"/>
          </p:cNvGraphicFramePr>
          <p:nvPr>
            <p:extLst>
              <p:ext uri="{D42A27DB-BD31-4B8C-83A1-F6EECF244321}">
                <p14:modId xmlns:p14="http://schemas.microsoft.com/office/powerpoint/2010/main" val="4010757167"/>
              </p:ext>
            </p:extLst>
          </p:nvPr>
        </p:nvGraphicFramePr>
        <p:xfrm>
          <a:off x="5580454" y="307971"/>
          <a:ext cx="6869018" cy="1295400"/>
        </p:xfrm>
        <a:graphic>
          <a:graphicData uri="http://schemas.openxmlformats.org/drawingml/2006/table">
            <a:tbl>
              <a:tblPr firstRow="1" bandRow="1">
                <a:tableStyleId>{5940675A-B579-460E-94D1-54222C63F5DA}</a:tableStyleId>
              </a:tblPr>
              <a:tblGrid>
                <a:gridCol w="290043">
                  <a:extLst>
                    <a:ext uri="{9D8B030D-6E8A-4147-A177-3AD203B41FA5}">
                      <a16:colId xmlns:a16="http://schemas.microsoft.com/office/drawing/2014/main" val="383421816"/>
                    </a:ext>
                  </a:extLst>
                </a:gridCol>
                <a:gridCol w="1246749">
                  <a:extLst>
                    <a:ext uri="{9D8B030D-6E8A-4147-A177-3AD203B41FA5}">
                      <a16:colId xmlns:a16="http://schemas.microsoft.com/office/drawing/2014/main" val="1627974610"/>
                    </a:ext>
                  </a:extLst>
                </a:gridCol>
                <a:gridCol w="3274334">
                  <a:extLst>
                    <a:ext uri="{9D8B030D-6E8A-4147-A177-3AD203B41FA5}">
                      <a16:colId xmlns:a16="http://schemas.microsoft.com/office/drawing/2014/main" val="3840063680"/>
                    </a:ext>
                  </a:extLst>
                </a:gridCol>
                <a:gridCol w="2057892">
                  <a:extLst>
                    <a:ext uri="{9D8B030D-6E8A-4147-A177-3AD203B41FA5}">
                      <a16:colId xmlns:a16="http://schemas.microsoft.com/office/drawing/2014/main" val="4054473112"/>
                    </a:ext>
                  </a:extLst>
                </a:gridCol>
              </a:tblGrid>
              <a:tr h="221651">
                <a:tc>
                  <a:txBody>
                    <a:bodyPr/>
                    <a:lstStyle/>
                    <a:p>
                      <a:pPr algn="ctr"/>
                      <a:endParaRPr kumimoji="1" lang="ja-JP" altLang="en-US" sz="1100">
                        <a:latin typeface="+mn-lt"/>
                      </a:endParaRPr>
                    </a:p>
                  </a:txBody>
                  <a:tcPr anchor="ctr">
                    <a:solidFill>
                      <a:schemeClr val="bg1">
                        <a:lumMod val="95000"/>
                      </a:schemeClr>
                    </a:solidFill>
                  </a:tcPr>
                </a:tc>
                <a:tc>
                  <a:txBody>
                    <a:bodyPr/>
                    <a:lstStyle/>
                    <a:p>
                      <a:pPr algn="ctr"/>
                      <a:r>
                        <a:rPr kumimoji="1" lang="ja-JP" altLang="en-US" sz="1100">
                          <a:latin typeface="+mn-lt"/>
                        </a:rPr>
                        <a:t>コンセプト</a:t>
                      </a:r>
                    </a:p>
                  </a:txBody>
                  <a:tcPr anchor="ctr"/>
                </a:tc>
                <a:tc>
                  <a:txBody>
                    <a:bodyPr/>
                    <a:lstStyle/>
                    <a:p>
                      <a:pPr algn="ctr"/>
                      <a:r>
                        <a:rPr kumimoji="1" lang="ja-JP" altLang="en-US" sz="1100">
                          <a:latin typeface="+mn-lt"/>
                        </a:rPr>
                        <a:t>指針</a:t>
                      </a:r>
                    </a:p>
                  </a:txBody>
                  <a:tcPr anchor="ctr"/>
                </a:tc>
                <a:tc>
                  <a:txBody>
                    <a:bodyPr/>
                    <a:lstStyle/>
                    <a:p>
                      <a:pPr algn="ctr"/>
                      <a:r>
                        <a:rPr kumimoji="1" lang="ja-JP" altLang="en-US" sz="1100">
                          <a:latin typeface="+mn-lt"/>
                        </a:rPr>
                        <a:t>有効性</a:t>
                      </a:r>
                    </a:p>
                  </a:txBody>
                  <a:tcPr anchor="ctr"/>
                </a:tc>
                <a:extLst>
                  <a:ext uri="{0D108BD9-81ED-4DB2-BD59-A6C34878D82A}">
                    <a16:rowId xmlns:a16="http://schemas.microsoft.com/office/drawing/2014/main" val="2167842571"/>
                  </a:ext>
                </a:extLst>
              </a:tr>
              <a:tr h="221651">
                <a:tc>
                  <a:txBody>
                    <a:bodyPr/>
                    <a:lstStyle/>
                    <a:p>
                      <a:pPr algn="ctr"/>
                      <a:r>
                        <a:rPr kumimoji="1" lang="ja-JP" altLang="en-US" sz="1100">
                          <a:latin typeface="+mn-lt"/>
                        </a:rPr>
                        <a:t>①</a:t>
                      </a:r>
                    </a:p>
                  </a:txBody>
                  <a:tcPr anchor="ctr">
                    <a:solidFill>
                      <a:schemeClr val="bg1">
                        <a:lumMod val="95000"/>
                      </a:schemeClr>
                    </a:solidFill>
                  </a:tcPr>
                </a:tc>
                <a:tc>
                  <a:txBody>
                    <a:bodyPr/>
                    <a:lstStyle/>
                    <a:p>
                      <a:r>
                        <a:rPr kumimoji="1" lang="ja-JP" altLang="en-US" sz="1100">
                          <a:latin typeface="+mn-lt"/>
                        </a:rPr>
                        <a:t>単純に解く</a:t>
                      </a:r>
                    </a:p>
                  </a:txBody>
                  <a:tcPr anchor="ctr"/>
                </a:tc>
                <a:tc>
                  <a:txBody>
                    <a:bodyPr/>
                    <a:lstStyle/>
                    <a:p>
                      <a:r>
                        <a:rPr kumimoji="1" lang="ja-JP" altLang="en-US" sz="1100">
                          <a:latin typeface="+mn-lt"/>
                        </a:rPr>
                        <a:t>フルビンゴのみを狙う</a:t>
                      </a:r>
                    </a:p>
                  </a:txBody>
                  <a:tcPr anchor="ctr"/>
                </a:tc>
                <a:tc>
                  <a:txBody>
                    <a:bodyPr/>
                    <a:lstStyle/>
                    <a:p>
                      <a:r>
                        <a:rPr kumimoji="1" lang="ja-JP" altLang="en-US" sz="1100">
                          <a:latin typeface="+mn-lt"/>
                        </a:rPr>
                        <a:t>検索の組み合わせの削減</a:t>
                      </a:r>
                    </a:p>
                  </a:txBody>
                  <a:tcPr anchor="ctr"/>
                </a:tc>
                <a:extLst>
                  <a:ext uri="{0D108BD9-81ED-4DB2-BD59-A6C34878D82A}">
                    <a16:rowId xmlns:a16="http://schemas.microsoft.com/office/drawing/2014/main" val="2854543546"/>
                  </a:ext>
                </a:extLst>
              </a:tr>
              <a:tr h="221651">
                <a:tc>
                  <a:txBody>
                    <a:bodyPr/>
                    <a:lstStyle/>
                    <a:p>
                      <a:pPr algn="ctr"/>
                      <a:r>
                        <a:rPr kumimoji="1" lang="ja-JP" altLang="en-US" sz="1100">
                          <a:latin typeface="+mn-lt"/>
                        </a:rPr>
                        <a:t>②</a:t>
                      </a:r>
                    </a:p>
                  </a:txBody>
                  <a:tcPr anchor="ctr">
                    <a:solidFill>
                      <a:schemeClr val="bg1">
                        <a:lumMod val="95000"/>
                      </a:schemeClr>
                    </a:solidFill>
                  </a:tcPr>
                </a:tc>
                <a:tc>
                  <a:txBody>
                    <a:bodyPr/>
                    <a:lstStyle/>
                    <a:p>
                      <a:r>
                        <a:rPr kumimoji="1" lang="ja-JP" altLang="en-US" sz="1100">
                          <a:latin typeface="+mn-lt"/>
                        </a:rPr>
                        <a:t>単純に動作する</a:t>
                      </a:r>
                    </a:p>
                  </a:txBody>
                  <a:tcPr anchor="ctr"/>
                </a:tc>
                <a:tc>
                  <a:txBody>
                    <a:bodyPr/>
                    <a:lstStyle/>
                    <a:p>
                      <a:r>
                        <a:rPr kumimoji="1" lang="ja-JP" altLang="en-US" sz="1100">
                          <a:latin typeface="+mn-lt"/>
                        </a:rPr>
                        <a:t>ブロックが置かれた交差サークルは通過しない</a:t>
                      </a:r>
                    </a:p>
                  </a:txBody>
                  <a:tcPr anchor="ctr"/>
                </a:tc>
                <a:tc>
                  <a:txBody>
                    <a:bodyPr/>
                    <a:lstStyle/>
                    <a:p>
                      <a:r>
                        <a:rPr kumimoji="1" lang="ja-JP" altLang="en-US" sz="1100">
                          <a:latin typeface="+mn-lt"/>
                        </a:rPr>
                        <a:t>単純な動作による品質向上</a:t>
                      </a:r>
                    </a:p>
                  </a:txBody>
                  <a:tcPr anchor="ctr"/>
                </a:tc>
                <a:extLst>
                  <a:ext uri="{0D108BD9-81ED-4DB2-BD59-A6C34878D82A}">
                    <a16:rowId xmlns:a16="http://schemas.microsoft.com/office/drawing/2014/main" val="3577970640"/>
                  </a:ext>
                </a:extLst>
              </a:tr>
              <a:tr h="221651">
                <a:tc>
                  <a:txBody>
                    <a:bodyPr/>
                    <a:lstStyle/>
                    <a:p>
                      <a:pPr algn="ctr"/>
                      <a:r>
                        <a:rPr kumimoji="1" lang="ja-JP" altLang="en-US" sz="1100">
                          <a:latin typeface="+mn-lt"/>
                        </a:rPr>
                        <a:t>③</a:t>
                      </a:r>
                    </a:p>
                  </a:txBody>
                  <a:tcPr anchor="ctr">
                    <a:solidFill>
                      <a:schemeClr val="bg1">
                        <a:lumMod val="95000"/>
                      </a:schemeClr>
                    </a:solidFill>
                  </a:tcPr>
                </a:tc>
                <a:tc>
                  <a:txBody>
                    <a:bodyPr/>
                    <a:lstStyle/>
                    <a:p>
                      <a:r>
                        <a:rPr kumimoji="1" lang="ja-JP" altLang="en-US" sz="1100">
                          <a:latin typeface="+mn-lt"/>
                        </a:rPr>
                        <a:t>単純に探索する</a:t>
                      </a:r>
                    </a:p>
                  </a:txBody>
                  <a:tcPr anchor="ctr"/>
                </a:tc>
                <a:tc>
                  <a:txBody>
                    <a:bodyPr/>
                    <a:lstStyle/>
                    <a:p>
                      <a:r>
                        <a:rPr kumimoji="1" lang="ja-JP" altLang="en-US" sz="1100">
                          <a:latin typeface="+mn-lt"/>
                        </a:rPr>
                        <a:t>運搬経路は</a:t>
                      </a:r>
                      <a:r>
                        <a:rPr kumimoji="1" lang="en-US" altLang="ja-JP" sz="1100" dirty="0">
                          <a:latin typeface="+mn-lt"/>
                        </a:rPr>
                        <a:t>A*</a:t>
                      </a:r>
                      <a:r>
                        <a:rPr kumimoji="1" lang="ja-JP" altLang="en-US" sz="1100">
                          <a:latin typeface="+mn-lt"/>
                        </a:rPr>
                        <a:t>探索を繰り返す事によって行う</a:t>
                      </a:r>
                    </a:p>
                  </a:txBody>
                  <a:tcPr anchor="ctr"/>
                </a:tc>
                <a:tc>
                  <a:txBody>
                    <a:bodyPr/>
                    <a:lstStyle/>
                    <a:p>
                      <a:r>
                        <a:rPr kumimoji="1" lang="ja-JP" altLang="en-US" sz="1100">
                          <a:latin typeface="+mn-lt"/>
                        </a:rPr>
                        <a:t>開発工数の削減</a:t>
                      </a:r>
                    </a:p>
                  </a:txBody>
                  <a:tcPr anchor="ctr"/>
                </a:tc>
                <a:extLst>
                  <a:ext uri="{0D108BD9-81ED-4DB2-BD59-A6C34878D82A}">
                    <a16:rowId xmlns:a16="http://schemas.microsoft.com/office/drawing/2014/main" val="2706944577"/>
                  </a:ext>
                </a:extLst>
              </a:tr>
              <a:tr h="221651">
                <a:tc>
                  <a:txBody>
                    <a:bodyPr/>
                    <a:lstStyle/>
                    <a:p>
                      <a:pPr algn="ctr"/>
                      <a:r>
                        <a:rPr kumimoji="1" lang="ja-JP" altLang="en-US" sz="1100">
                          <a:latin typeface="+mn-lt"/>
                        </a:rPr>
                        <a:t>④</a:t>
                      </a:r>
                    </a:p>
                  </a:txBody>
                  <a:tcPr anchor="ctr">
                    <a:solidFill>
                      <a:schemeClr val="bg1">
                        <a:lumMod val="95000"/>
                      </a:schemeClr>
                    </a:solidFill>
                  </a:tcPr>
                </a:tc>
                <a:tc>
                  <a:txBody>
                    <a:bodyPr/>
                    <a:lstStyle/>
                    <a:p>
                      <a:r>
                        <a:rPr kumimoji="1" lang="ja-JP" altLang="en-US" sz="1100">
                          <a:latin typeface="+mn-lt"/>
                        </a:rPr>
                        <a:t>単純に実装する</a:t>
                      </a:r>
                    </a:p>
                  </a:txBody>
                  <a:tcPr anchor="ctr"/>
                </a:tc>
                <a:tc>
                  <a:txBody>
                    <a:bodyPr/>
                    <a:lstStyle/>
                    <a:p>
                      <a:r>
                        <a:rPr kumimoji="1" lang="ja-JP" altLang="en-US" sz="1100">
                          <a:latin typeface="+mn-lt"/>
                        </a:rPr>
                        <a:t>機能実現は</a:t>
                      </a:r>
                      <a:r>
                        <a:rPr kumimoji="1" lang="en-US" altLang="ja-JP" sz="1100" dirty="0">
                          <a:latin typeface="+mn-lt"/>
                        </a:rPr>
                        <a:t>Python</a:t>
                      </a:r>
                      <a:r>
                        <a:rPr kumimoji="1" lang="ja-JP" altLang="en-US" sz="1100">
                          <a:latin typeface="+mn-lt"/>
                        </a:rPr>
                        <a:t>のライブラリや</a:t>
                      </a:r>
                      <a:r>
                        <a:rPr kumimoji="1" lang="en-US" altLang="ja-JP" sz="1100" dirty="0">
                          <a:latin typeface="+mn-lt"/>
                        </a:rPr>
                        <a:t>IP</a:t>
                      </a:r>
                      <a:r>
                        <a:rPr kumimoji="1" lang="ja-JP" altLang="en-US" sz="1100">
                          <a:latin typeface="+mn-lt"/>
                        </a:rPr>
                        <a:t>を活用する</a:t>
                      </a:r>
                    </a:p>
                  </a:txBody>
                  <a:tcPr anchor="ctr"/>
                </a:tc>
                <a:tc>
                  <a:txBody>
                    <a:bodyPr/>
                    <a:lstStyle/>
                    <a:p>
                      <a:r>
                        <a:rPr kumimoji="1" lang="ja-JP" altLang="en-US" sz="1100">
                          <a:latin typeface="+mn-lt"/>
                        </a:rPr>
                        <a:t>検証工数の削減</a:t>
                      </a:r>
                    </a:p>
                  </a:txBody>
                  <a:tcPr anchor="ctr"/>
                </a:tc>
                <a:extLst>
                  <a:ext uri="{0D108BD9-81ED-4DB2-BD59-A6C34878D82A}">
                    <a16:rowId xmlns:a16="http://schemas.microsoft.com/office/drawing/2014/main" val="915333071"/>
                  </a:ext>
                </a:extLst>
              </a:tr>
            </a:tbl>
          </a:graphicData>
        </a:graphic>
      </p:graphicFrame>
      <p:pic>
        <p:nvPicPr>
          <p:cNvPr id="2" name="図 1">
            <a:extLst>
              <a:ext uri="{FF2B5EF4-FFF2-40B4-BE49-F238E27FC236}">
                <a16:creationId xmlns:a16="http://schemas.microsoft.com/office/drawing/2014/main" id="{0F48689D-F4BB-7647-80AB-BB3AFF6F6D95}"/>
              </a:ext>
            </a:extLst>
          </p:cNvPr>
          <p:cNvPicPr>
            <a:picLocks noChangeAspect="1"/>
          </p:cNvPicPr>
          <p:nvPr/>
        </p:nvPicPr>
        <p:blipFill rotWithShape="1">
          <a:blip r:embed="rId5"/>
          <a:srcRect l="1002" t="5751" r="1818" b="3500"/>
          <a:stretch/>
        </p:blipFill>
        <p:spPr>
          <a:xfrm>
            <a:off x="5287275" y="1955235"/>
            <a:ext cx="7487970" cy="7613818"/>
          </a:xfrm>
          <a:prstGeom prst="rect">
            <a:avLst/>
          </a:prstGeom>
          <a:ln w="19050">
            <a:solidFill>
              <a:schemeClr val="tx1">
                <a:lumMod val="50000"/>
                <a:lumOff val="50000"/>
              </a:schemeClr>
            </a:solidFill>
          </a:ln>
        </p:spPr>
      </p:pic>
      <p:sp>
        <p:nvSpPr>
          <p:cNvPr id="13" name="正方形/長方形 12">
            <a:extLst>
              <a:ext uri="{FF2B5EF4-FFF2-40B4-BE49-F238E27FC236}">
                <a16:creationId xmlns:a16="http://schemas.microsoft.com/office/drawing/2014/main" id="{0525CD01-4840-1E4C-BCBF-3B6F9852C9C1}"/>
              </a:ext>
            </a:extLst>
          </p:cNvPr>
          <p:cNvSpPr/>
          <p:nvPr/>
        </p:nvSpPr>
        <p:spPr>
          <a:xfrm>
            <a:off x="1936304" y="15496"/>
            <a:ext cx="3448502" cy="2618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sz="1100">
                <a:solidFill>
                  <a:schemeClr val="tx1"/>
                </a:solidFill>
                <a:latin typeface="+mn-ea"/>
              </a:rPr>
              <a:t>ゲームの構成要素を</a:t>
            </a:r>
            <a:r>
              <a:rPr lang="en-US" altLang="ja-JP" sz="1100" dirty="0">
                <a:solidFill>
                  <a:schemeClr val="tx1"/>
                </a:solidFill>
                <a:latin typeface="+mn-ea"/>
              </a:rPr>
              <a:t>SYSML</a:t>
            </a:r>
            <a:r>
              <a:rPr lang="ja-JP" altLang="en-US" sz="1100">
                <a:solidFill>
                  <a:schemeClr val="tx1"/>
                </a:solidFill>
                <a:latin typeface="+mn-ea"/>
              </a:rPr>
              <a:t>のブロック図で示す。</a:t>
            </a:r>
          </a:p>
        </p:txBody>
      </p:sp>
      <p:sp>
        <p:nvSpPr>
          <p:cNvPr id="16" name="正方形/長方形 15">
            <a:extLst>
              <a:ext uri="{FF2B5EF4-FFF2-40B4-BE49-F238E27FC236}">
                <a16:creationId xmlns:a16="http://schemas.microsoft.com/office/drawing/2014/main" id="{892A0872-A958-4947-BC63-E21E8B4F50A9}"/>
              </a:ext>
            </a:extLst>
          </p:cNvPr>
          <p:cNvSpPr/>
          <p:nvPr/>
        </p:nvSpPr>
        <p:spPr>
          <a:xfrm>
            <a:off x="2545904" y="2612618"/>
            <a:ext cx="2740501" cy="3964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sz="1100">
                <a:solidFill>
                  <a:schemeClr val="tx1"/>
                </a:solidFill>
                <a:latin typeface="+mn-ea"/>
              </a:rPr>
              <a:t>①ブロックサークルと交差サークルは</a:t>
            </a:r>
            <a:endParaRPr lang="en-US" altLang="ja-JP" sz="1100" dirty="0">
              <a:solidFill>
                <a:schemeClr val="tx1"/>
              </a:solidFill>
              <a:latin typeface="+mn-ea"/>
            </a:endParaRPr>
          </a:p>
          <a:p>
            <a:r>
              <a:rPr lang="ja-JP" altLang="en-US" sz="1100">
                <a:solidFill>
                  <a:schemeClr val="tx1"/>
                </a:solidFill>
                <a:latin typeface="+mn-ea"/>
              </a:rPr>
              <a:t>　司令システム内では　接点</a:t>
            </a:r>
            <a:r>
              <a:rPr lang="en-US" altLang="ja-JP" sz="1100" dirty="0">
                <a:solidFill>
                  <a:schemeClr val="tx1"/>
                </a:solidFill>
                <a:latin typeface="+mn-ea"/>
              </a:rPr>
              <a:t>(</a:t>
            </a:r>
            <a:r>
              <a:rPr lang="ja-JP" altLang="en-US" sz="1100">
                <a:solidFill>
                  <a:schemeClr val="tx1"/>
                </a:solidFill>
                <a:latin typeface="+mn-ea"/>
              </a:rPr>
              <a:t>ノード</a:t>
            </a:r>
            <a:r>
              <a:rPr lang="en-US" altLang="ja-JP" sz="1100" dirty="0">
                <a:solidFill>
                  <a:schemeClr val="tx1"/>
                </a:solidFill>
                <a:latin typeface="+mn-ea"/>
              </a:rPr>
              <a:t>)</a:t>
            </a:r>
            <a:r>
              <a:rPr lang="ja-JP" altLang="en-US" sz="1100">
                <a:solidFill>
                  <a:schemeClr val="tx1"/>
                </a:solidFill>
                <a:latin typeface="+mn-ea"/>
              </a:rPr>
              <a:t>と</a:t>
            </a:r>
            <a:endParaRPr lang="en-US" altLang="ja-JP" sz="1100" dirty="0">
              <a:solidFill>
                <a:schemeClr val="tx1"/>
              </a:solidFill>
              <a:latin typeface="+mn-ea"/>
            </a:endParaRPr>
          </a:p>
          <a:p>
            <a:r>
              <a:rPr lang="ja-JP" altLang="en-US" sz="1100">
                <a:solidFill>
                  <a:schemeClr val="tx1"/>
                </a:solidFill>
                <a:latin typeface="+mn-ea"/>
              </a:rPr>
              <a:t>　して扱う。</a:t>
            </a:r>
          </a:p>
        </p:txBody>
      </p:sp>
      <p:sp>
        <p:nvSpPr>
          <p:cNvPr id="18" name="正方形/長方形 17">
            <a:extLst>
              <a:ext uri="{FF2B5EF4-FFF2-40B4-BE49-F238E27FC236}">
                <a16:creationId xmlns:a16="http://schemas.microsoft.com/office/drawing/2014/main" id="{AD73D0A3-94D6-DB45-9D19-D34191C0D414}"/>
              </a:ext>
            </a:extLst>
          </p:cNvPr>
          <p:cNvSpPr/>
          <p:nvPr/>
        </p:nvSpPr>
        <p:spPr>
          <a:xfrm>
            <a:off x="3113381" y="624136"/>
            <a:ext cx="479107" cy="3042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b="1">
                <a:solidFill>
                  <a:srgbClr val="FF0000"/>
                </a:solidFill>
                <a:latin typeface="+mn-ea"/>
              </a:rPr>
              <a:t>①</a:t>
            </a:r>
          </a:p>
        </p:txBody>
      </p:sp>
      <p:grpSp>
        <p:nvGrpSpPr>
          <p:cNvPr id="9" name="グループ化 8">
            <a:extLst>
              <a:ext uri="{FF2B5EF4-FFF2-40B4-BE49-F238E27FC236}">
                <a16:creationId xmlns:a16="http://schemas.microsoft.com/office/drawing/2014/main" id="{91777498-B75E-CD4E-9BCB-D332D7D81A0F}"/>
              </a:ext>
            </a:extLst>
          </p:cNvPr>
          <p:cNvGrpSpPr/>
          <p:nvPr/>
        </p:nvGrpSpPr>
        <p:grpSpPr>
          <a:xfrm>
            <a:off x="19948" y="2631372"/>
            <a:ext cx="2548394" cy="2520737"/>
            <a:chOff x="19948" y="2631372"/>
            <a:chExt cx="2548394" cy="2520737"/>
          </a:xfrm>
        </p:grpSpPr>
        <p:sp>
          <p:nvSpPr>
            <p:cNvPr id="194" name="円/楕円 193">
              <a:extLst>
                <a:ext uri="{FF2B5EF4-FFF2-40B4-BE49-F238E27FC236}">
                  <a16:creationId xmlns:a16="http://schemas.microsoft.com/office/drawing/2014/main" id="{8E1D230B-FBE4-1040-97AE-273788571A48}"/>
                </a:ext>
              </a:extLst>
            </p:cNvPr>
            <p:cNvSpPr/>
            <p:nvPr/>
          </p:nvSpPr>
          <p:spPr>
            <a:xfrm>
              <a:off x="1157836" y="3018570"/>
              <a:ext cx="244962" cy="244962"/>
            </a:xfrm>
            <a:prstGeom prst="ellipse">
              <a:avLst/>
            </a:prstGeom>
            <a:solidFill>
              <a:schemeClr val="accent6"/>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800" dirty="0">
                  <a:solidFill>
                    <a:schemeClr val="tx1"/>
                  </a:solidFill>
                </a:rPr>
                <a:t>5</a:t>
              </a:r>
              <a:endParaRPr kumimoji="1" lang="ja-JP" altLang="en-US" sz="800" dirty="0" err="1">
                <a:solidFill>
                  <a:schemeClr val="tx1"/>
                </a:solidFill>
              </a:endParaRPr>
            </a:p>
          </p:txBody>
        </p:sp>
        <p:sp>
          <p:nvSpPr>
            <p:cNvPr id="195" name="円/楕円 194">
              <a:extLst>
                <a:ext uri="{FF2B5EF4-FFF2-40B4-BE49-F238E27FC236}">
                  <a16:creationId xmlns:a16="http://schemas.microsoft.com/office/drawing/2014/main" id="{DBD1B6F0-3DC5-E344-A285-38AA36160788}"/>
                </a:ext>
              </a:extLst>
            </p:cNvPr>
            <p:cNvSpPr/>
            <p:nvPr/>
          </p:nvSpPr>
          <p:spPr>
            <a:xfrm>
              <a:off x="1157836" y="4535753"/>
              <a:ext cx="244962" cy="244962"/>
            </a:xfrm>
            <a:prstGeom prst="ellipse">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800" dirty="0">
                  <a:solidFill>
                    <a:schemeClr val="tx1"/>
                  </a:solidFill>
                </a:rPr>
                <a:t>18</a:t>
              </a:r>
              <a:endParaRPr kumimoji="1" lang="ja-JP" altLang="en-US" sz="800" dirty="0" err="1">
                <a:solidFill>
                  <a:schemeClr val="tx1"/>
                </a:solidFill>
              </a:endParaRPr>
            </a:p>
          </p:txBody>
        </p:sp>
        <p:sp>
          <p:nvSpPr>
            <p:cNvPr id="244" name="円/楕円 243">
              <a:extLst>
                <a:ext uri="{FF2B5EF4-FFF2-40B4-BE49-F238E27FC236}">
                  <a16:creationId xmlns:a16="http://schemas.microsoft.com/office/drawing/2014/main" id="{5A458D2D-78E4-1540-A115-B91877549016}"/>
                </a:ext>
              </a:extLst>
            </p:cNvPr>
            <p:cNvSpPr/>
            <p:nvPr/>
          </p:nvSpPr>
          <p:spPr>
            <a:xfrm>
              <a:off x="19948" y="2631372"/>
              <a:ext cx="244962" cy="244962"/>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800" dirty="0">
                  <a:solidFill>
                    <a:schemeClr val="tx1"/>
                  </a:solidFill>
                </a:rPr>
                <a:t>0</a:t>
              </a:r>
              <a:endParaRPr kumimoji="1" lang="ja-JP" altLang="en-US" sz="800" dirty="0" err="1">
                <a:solidFill>
                  <a:schemeClr val="tx1"/>
                </a:solidFill>
              </a:endParaRPr>
            </a:p>
          </p:txBody>
        </p:sp>
        <p:sp>
          <p:nvSpPr>
            <p:cNvPr id="245" name="円/楕円 244">
              <a:extLst>
                <a:ext uri="{FF2B5EF4-FFF2-40B4-BE49-F238E27FC236}">
                  <a16:creationId xmlns:a16="http://schemas.microsoft.com/office/drawing/2014/main" id="{57696A48-B910-DD4F-B50F-8E83E1522625}"/>
                </a:ext>
              </a:extLst>
            </p:cNvPr>
            <p:cNvSpPr/>
            <p:nvPr/>
          </p:nvSpPr>
          <p:spPr>
            <a:xfrm>
              <a:off x="778540" y="2631372"/>
              <a:ext cx="244962" cy="244962"/>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800" dirty="0">
                  <a:solidFill>
                    <a:schemeClr val="tx1"/>
                  </a:solidFill>
                </a:rPr>
                <a:t>1</a:t>
              </a:r>
              <a:endParaRPr kumimoji="1" lang="ja-JP" altLang="en-US" sz="800" dirty="0" err="1">
                <a:solidFill>
                  <a:schemeClr val="tx1"/>
                </a:solidFill>
              </a:endParaRPr>
            </a:p>
          </p:txBody>
        </p:sp>
        <p:sp>
          <p:nvSpPr>
            <p:cNvPr id="246" name="円/楕円 245">
              <a:extLst>
                <a:ext uri="{FF2B5EF4-FFF2-40B4-BE49-F238E27FC236}">
                  <a16:creationId xmlns:a16="http://schemas.microsoft.com/office/drawing/2014/main" id="{C5955445-94D1-5247-BD71-2F3363C2273A}"/>
                </a:ext>
              </a:extLst>
            </p:cNvPr>
            <p:cNvSpPr/>
            <p:nvPr/>
          </p:nvSpPr>
          <p:spPr>
            <a:xfrm>
              <a:off x="399244" y="3018570"/>
              <a:ext cx="244962" cy="244962"/>
            </a:xfrm>
            <a:prstGeom prst="ellipse">
              <a:avLst/>
            </a:prstGeom>
            <a:solidFill>
              <a:srgbClr val="FFFF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800" dirty="0">
                  <a:solidFill>
                    <a:schemeClr val="tx1"/>
                  </a:solidFill>
                </a:rPr>
                <a:t>4</a:t>
              </a:r>
              <a:endParaRPr kumimoji="1" lang="ja-JP" altLang="en-US" sz="800" dirty="0" err="1">
                <a:solidFill>
                  <a:schemeClr val="tx1"/>
                </a:solidFill>
              </a:endParaRPr>
            </a:p>
          </p:txBody>
        </p:sp>
        <p:sp>
          <p:nvSpPr>
            <p:cNvPr id="247" name="円/楕円 246">
              <a:extLst>
                <a:ext uri="{FF2B5EF4-FFF2-40B4-BE49-F238E27FC236}">
                  <a16:creationId xmlns:a16="http://schemas.microsoft.com/office/drawing/2014/main" id="{6A41986C-0E66-3840-B959-31810BC6D783}"/>
                </a:ext>
              </a:extLst>
            </p:cNvPr>
            <p:cNvSpPr/>
            <p:nvPr/>
          </p:nvSpPr>
          <p:spPr>
            <a:xfrm>
              <a:off x="19948" y="3397866"/>
              <a:ext cx="244962" cy="244962"/>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800" dirty="0">
                  <a:solidFill>
                    <a:schemeClr val="tx1"/>
                  </a:solidFill>
                </a:rPr>
                <a:t>7</a:t>
              </a:r>
              <a:endParaRPr kumimoji="1" lang="ja-JP" altLang="en-US" sz="800" dirty="0" err="1">
                <a:solidFill>
                  <a:schemeClr val="tx1"/>
                </a:solidFill>
              </a:endParaRPr>
            </a:p>
          </p:txBody>
        </p:sp>
        <p:sp>
          <p:nvSpPr>
            <p:cNvPr id="248" name="円/楕円 247">
              <a:extLst>
                <a:ext uri="{FF2B5EF4-FFF2-40B4-BE49-F238E27FC236}">
                  <a16:creationId xmlns:a16="http://schemas.microsoft.com/office/drawing/2014/main" id="{0C255804-D4C6-CB4F-940B-A3D6B14E51BA}"/>
                </a:ext>
              </a:extLst>
            </p:cNvPr>
            <p:cNvSpPr/>
            <p:nvPr/>
          </p:nvSpPr>
          <p:spPr>
            <a:xfrm>
              <a:off x="778540" y="3397866"/>
              <a:ext cx="244962" cy="244962"/>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800" dirty="0">
                  <a:solidFill>
                    <a:schemeClr val="tx1"/>
                  </a:solidFill>
                </a:rPr>
                <a:t>8</a:t>
              </a:r>
              <a:endParaRPr kumimoji="1" lang="ja-JP" altLang="en-US" sz="800" dirty="0" err="1">
                <a:solidFill>
                  <a:schemeClr val="tx1"/>
                </a:solidFill>
              </a:endParaRPr>
            </a:p>
          </p:txBody>
        </p:sp>
        <p:sp>
          <p:nvSpPr>
            <p:cNvPr id="249" name="円/楕円 248">
              <a:extLst>
                <a:ext uri="{FF2B5EF4-FFF2-40B4-BE49-F238E27FC236}">
                  <a16:creationId xmlns:a16="http://schemas.microsoft.com/office/drawing/2014/main" id="{07537467-1781-0642-A0BA-9E93E4FCFA71}"/>
                </a:ext>
              </a:extLst>
            </p:cNvPr>
            <p:cNvSpPr/>
            <p:nvPr/>
          </p:nvSpPr>
          <p:spPr>
            <a:xfrm>
              <a:off x="19948" y="4148555"/>
              <a:ext cx="244962" cy="244962"/>
            </a:xfrm>
            <a:prstGeom prst="ellipse">
              <a:avLst/>
            </a:prstGeom>
            <a:solidFill>
              <a:schemeClr val="bg1"/>
            </a:solidFill>
            <a:ln w="127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800" dirty="0">
                  <a:solidFill>
                    <a:schemeClr val="tx1"/>
                  </a:solidFill>
                </a:rPr>
                <a:t>13</a:t>
              </a:r>
              <a:endParaRPr kumimoji="1" lang="ja-JP" altLang="en-US" sz="800" dirty="0" err="1">
                <a:solidFill>
                  <a:schemeClr val="tx1"/>
                </a:solidFill>
              </a:endParaRPr>
            </a:p>
          </p:txBody>
        </p:sp>
        <p:sp>
          <p:nvSpPr>
            <p:cNvPr id="250" name="円/楕円 249">
              <a:extLst>
                <a:ext uri="{FF2B5EF4-FFF2-40B4-BE49-F238E27FC236}">
                  <a16:creationId xmlns:a16="http://schemas.microsoft.com/office/drawing/2014/main" id="{96B89C84-A15B-E64D-8B02-6C3914E008B1}"/>
                </a:ext>
              </a:extLst>
            </p:cNvPr>
            <p:cNvSpPr/>
            <p:nvPr/>
          </p:nvSpPr>
          <p:spPr>
            <a:xfrm>
              <a:off x="778540" y="4148555"/>
              <a:ext cx="244962" cy="244962"/>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800" dirty="0">
                  <a:solidFill>
                    <a:schemeClr val="tx1"/>
                  </a:solidFill>
                </a:rPr>
                <a:t>14</a:t>
              </a:r>
              <a:endParaRPr kumimoji="1" lang="ja-JP" altLang="en-US" sz="800" dirty="0" err="1">
                <a:solidFill>
                  <a:schemeClr val="tx1"/>
                </a:solidFill>
              </a:endParaRPr>
            </a:p>
          </p:txBody>
        </p:sp>
        <p:sp>
          <p:nvSpPr>
            <p:cNvPr id="251" name="円/楕円 250">
              <a:extLst>
                <a:ext uri="{FF2B5EF4-FFF2-40B4-BE49-F238E27FC236}">
                  <a16:creationId xmlns:a16="http://schemas.microsoft.com/office/drawing/2014/main" id="{228026C0-1DEB-7C4B-8900-B86CE2914D8E}"/>
                </a:ext>
              </a:extLst>
            </p:cNvPr>
            <p:cNvSpPr/>
            <p:nvPr/>
          </p:nvSpPr>
          <p:spPr>
            <a:xfrm>
              <a:off x="19948" y="4907147"/>
              <a:ext cx="244962" cy="244962"/>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800" dirty="0">
                  <a:solidFill>
                    <a:schemeClr val="tx1"/>
                  </a:solidFill>
                </a:rPr>
                <a:t>20</a:t>
              </a:r>
              <a:endParaRPr kumimoji="1" lang="ja-JP" altLang="en-US" sz="800" dirty="0" err="1">
                <a:solidFill>
                  <a:schemeClr val="tx1"/>
                </a:solidFill>
              </a:endParaRPr>
            </a:p>
          </p:txBody>
        </p:sp>
        <p:sp>
          <p:nvSpPr>
            <p:cNvPr id="252" name="円/楕円 251">
              <a:extLst>
                <a:ext uri="{FF2B5EF4-FFF2-40B4-BE49-F238E27FC236}">
                  <a16:creationId xmlns:a16="http://schemas.microsoft.com/office/drawing/2014/main" id="{A23C30F3-4F8B-4942-94CD-D62E5F6B78C8}"/>
                </a:ext>
              </a:extLst>
            </p:cNvPr>
            <p:cNvSpPr/>
            <p:nvPr/>
          </p:nvSpPr>
          <p:spPr>
            <a:xfrm>
              <a:off x="778540" y="4907147"/>
              <a:ext cx="244962" cy="244962"/>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800" dirty="0">
                  <a:solidFill>
                    <a:schemeClr val="tx1"/>
                  </a:solidFill>
                </a:rPr>
                <a:t>21</a:t>
              </a:r>
              <a:endParaRPr kumimoji="1" lang="ja-JP" altLang="en-US" sz="800" dirty="0" err="1">
                <a:solidFill>
                  <a:schemeClr val="tx1"/>
                </a:solidFill>
              </a:endParaRPr>
            </a:p>
          </p:txBody>
        </p:sp>
        <p:sp>
          <p:nvSpPr>
            <p:cNvPr id="253" name="円/楕円 252">
              <a:extLst>
                <a:ext uri="{FF2B5EF4-FFF2-40B4-BE49-F238E27FC236}">
                  <a16:creationId xmlns:a16="http://schemas.microsoft.com/office/drawing/2014/main" id="{1A3F97CF-2D31-2B44-835D-E7EF4F6F3BB8}"/>
                </a:ext>
              </a:extLst>
            </p:cNvPr>
            <p:cNvSpPr/>
            <p:nvPr/>
          </p:nvSpPr>
          <p:spPr>
            <a:xfrm>
              <a:off x="399244" y="3777162"/>
              <a:ext cx="244962" cy="244962"/>
            </a:xfrm>
            <a:prstGeom prst="ellipse">
              <a:avLst/>
            </a:prstGeom>
            <a:solidFill>
              <a:schemeClr val="accent5"/>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800" dirty="0">
                  <a:solidFill>
                    <a:schemeClr val="tx1"/>
                  </a:solidFill>
                </a:rPr>
                <a:t>11</a:t>
              </a:r>
              <a:endParaRPr kumimoji="1" lang="ja-JP" altLang="en-US" sz="800" dirty="0" err="1">
                <a:solidFill>
                  <a:schemeClr val="tx1"/>
                </a:solidFill>
              </a:endParaRPr>
            </a:p>
          </p:txBody>
        </p:sp>
        <p:sp>
          <p:nvSpPr>
            <p:cNvPr id="254" name="円/楕円 253">
              <a:extLst>
                <a:ext uri="{FF2B5EF4-FFF2-40B4-BE49-F238E27FC236}">
                  <a16:creationId xmlns:a16="http://schemas.microsoft.com/office/drawing/2014/main" id="{AA3B5606-6353-E243-ABCC-FE9023EF4EF8}"/>
                </a:ext>
              </a:extLst>
            </p:cNvPr>
            <p:cNvSpPr/>
            <p:nvPr/>
          </p:nvSpPr>
          <p:spPr>
            <a:xfrm>
              <a:off x="399244" y="4535753"/>
              <a:ext cx="244962" cy="244962"/>
            </a:xfrm>
            <a:prstGeom prst="ellipse">
              <a:avLst/>
            </a:prstGeom>
            <a:solidFill>
              <a:schemeClr val="accent6"/>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800" dirty="0">
                  <a:solidFill>
                    <a:schemeClr val="tx1"/>
                  </a:solidFill>
                </a:rPr>
                <a:t>17</a:t>
              </a:r>
              <a:endParaRPr kumimoji="1" lang="ja-JP" altLang="en-US" sz="800" dirty="0" err="1">
                <a:solidFill>
                  <a:schemeClr val="tx1"/>
                </a:solidFill>
              </a:endParaRPr>
            </a:p>
          </p:txBody>
        </p:sp>
        <p:cxnSp>
          <p:nvCxnSpPr>
            <p:cNvPr id="255" name="直線コネクタ 254">
              <a:extLst>
                <a:ext uri="{FF2B5EF4-FFF2-40B4-BE49-F238E27FC236}">
                  <a16:creationId xmlns:a16="http://schemas.microsoft.com/office/drawing/2014/main" id="{61073D80-8156-A548-9768-9E138C487CED}"/>
                </a:ext>
              </a:extLst>
            </p:cNvPr>
            <p:cNvCxnSpPr/>
            <p:nvPr/>
          </p:nvCxnSpPr>
          <p:spPr>
            <a:xfrm flipV="1">
              <a:off x="142429" y="3642828"/>
              <a:ext cx="0" cy="50572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6" name="直線コネクタ 255">
              <a:extLst>
                <a:ext uri="{FF2B5EF4-FFF2-40B4-BE49-F238E27FC236}">
                  <a16:creationId xmlns:a16="http://schemas.microsoft.com/office/drawing/2014/main" id="{3A014E32-F86C-544B-ACEE-56A82CF4169D}"/>
                </a:ext>
              </a:extLst>
            </p:cNvPr>
            <p:cNvCxnSpPr>
              <a:stCxn id="247" idx="0"/>
              <a:endCxn id="244" idx="4"/>
            </p:cNvCxnSpPr>
            <p:nvPr/>
          </p:nvCxnSpPr>
          <p:spPr>
            <a:xfrm flipV="1">
              <a:off x="142429" y="2876334"/>
              <a:ext cx="0" cy="52153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7" name="直線コネクタ 256">
              <a:extLst>
                <a:ext uri="{FF2B5EF4-FFF2-40B4-BE49-F238E27FC236}">
                  <a16:creationId xmlns:a16="http://schemas.microsoft.com/office/drawing/2014/main" id="{76070BB8-289A-374A-BD34-73341181A2A4}"/>
                </a:ext>
              </a:extLst>
            </p:cNvPr>
            <p:cNvCxnSpPr>
              <a:stCxn id="244" idx="6"/>
              <a:endCxn id="245" idx="2"/>
            </p:cNvCxnSpPr>
            <p:nvPr/>
          </p:nvCxnSpPr>
          <p:spPr>
            <a:xfrm>
              <a:off x="264910" y="2753853"/>
              <a:ext cx="51363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8" name="直線コネクタ 257">
              <a:extLst>
                <a:ext uri="{FF2B5EF4-FFF2-40B4-BE49-F238E27FC236}">
                  <a16:creationId xmlns:a16="http://schemas.microsoft.com/office/drawing/2014/main" id="{25206170-30A9-A544-8699-C014DDEA9E93}"/>
                </a:ext>
              </a:extLst>
            </p:cNvPr>
            <p:cNvCxnSpPr>
              <a:stCxn id="246" idx="1"/>
              <a:endCxn id="244" idx="5"/>
            </p:cNvCxnSpPr>
            <p:nvPr/>
          </p:nvCxnSpPr>
          <p:spPr>
            <a:xfrm flipH="1" flipV="1">
              <a:off x="229036" y="2840460"/>
              <a:ext cx="206081" cy="213983"/>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59" name="直線コネクタ 258">
              <a:extLst>
                <a:ext uri="{FF2B5EF4-FFF2-40B4-BE49-F238E27FC236}">
                  <a16:creationId xmlns:a16="http://schemas.microsoft.com/office/drawing/2014/main" id="{643A62A7-55C3-344F-BE3A-B5592E1F09DE}"/>
                </a:ext>
              </a:extLst>
            </p:cNvPr>
            <p:cNvCxnSpPr>
              <a:stCxn id="246" idx="7"/>
              <a:endCxn id="245" idx="3"/>
            </p:cNvCxnSpPr>
            <p:nvPr/>
          </p:nvCxnSpPr>
          <p:spPr>
            <a:xfrm flipV="1">
              <a:off x="608332" y="2840460"/>
              <a:ext cx="206081" cy="213983"/>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60" name="直線コネクタ 259">
              <a:extLst>
                <a:ext uri="{FF2B5EF4-FFF2-40B4-BE49-F238E27FC236}">
                  <a16:creationId xmlns:a16="http://schemas.microsoft.com/office/drawing/2014/main" id="{30817146-B199-7E43-A354-8D1F18F95FF7}"/>
                </a:ext>
              </a:extLst>
            </p:cNvPr>
            <p:cNvCxnSpPr>
              <a:stCxn id="247" idx="7"/>
              <a:endCxn id="246" idx="3"/>
            </p:cNvCxnSpPr>
            <p:nvPr/>
          </p:nvCxnSpPr>
          <p:spPr>
            <a:xfrm flipV="1">
              <a:off x="229036" y="3227658"/>
              <a:ext cx="206081" cy="206081"/>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61" name="直線コネクタ 260">
              <a:extLst>
                <a:ext uri="{FF2B5EF4-FFF2-40B4-BE49-F238E27FC236}">
                  <a16:creationId xmlns:a16="http://schemas.microsoft.com/office/drawing/2014/main" id="{0B7D0F32-3F83-EE41-8AA8-66E1C597714C}"/>
                </a:ext>
              </a:extLst>
            </p:cNvPr>
            <p:cNvCxnSpPr>
              <a:cxnSpLocks/>
              <a:stCxn id="246" idx="5"/>
              <a:endCxn id="248" idx="1"/>
            </p:cNvCxnSpPr>
            <p:nvPr/>
          </p:nvCxnSpPr>
          <p:spPr>
            <a:xfrm>
              <a:off x="608332" y="3227658"/>
              <a:ext cx="206081" cy="206081"/>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62" name="直線コネクタ 261">
              <a:extLst>
                <a:ext uri="{FF2B5EF4-FFF2-40B4-BE49-F238E27FC236}">
                  <a16:creationId xmlns:a16="http://schemas.microsoft.com/office/drawing/2014/main" id="{DD6C9F98-C12F-C44B-AE44-10028B330D74}"/>
                </a:ext>
              </a:extLst>
            </p:cNvPr>
            <p:cNvCxnSpPr>
              <a:cxnSpLocks/>
              <a:stCxn id="251" idx="0"/>
              <a:endCxn id="249" idx="4"/>
            </p:cNvCxnSpPr>
            <p:nvPr/>
          </p:nvCxnSpPr>
          <p:spPr>
            <a:xfrm flipV="1">
              <a:off x="142429" y="4393517"/>
              <a:ext cx="0" cy="51363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3" name="直線コネクタ 262">
              <a:extLst>
                <a:ext uri="{FF2B5EF4-FFF2-40B4-BE49-F238E27FC236}">
                  <a16:creationId xmlns:a16="http://schemas.microsoft.com/office/drawing/2014/main" id="{C4656103-8FB0-0240-9ADB-B1695073CFAF}"/>
                </a:ext>
              </a:extLst>
            </p:cNvPr>
            <p:cNvCxnSpPr>
              <a:cxnSpLocks/>
              <a:stCxn id="249" idx="7"/>
              <a:endCxn id="253" idx="3"/>
            </p:cNvCxnSpPr>
            <p:nvPr/>
          </p:nvCxnSpPr>
          <p:spPr>
            <a:xfrm flipV="1">
              <a:off x="229036" y="3986250"/>
              <a:ext cx="206081" cy="198179"/>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64" name="直線コネクタ 263">
              <a:extLst>
                <a:ext uri="{FF2B5EF4-FFF2-40B4-BE49-F238E27FC236}">
                  <a16:creationId xmlns:a16="http://schemas.microsoft.com/office/drawing/2014/main" id="{C77C7557-3C00-694D-AA01-657009898182}"/>
                </a:ext>
              </a:extLst>
            </p:cNvPr>
            <p:cNvCxnSpPr>
              <a:cxnSpLocks/>
              <a:stCxn id="253" idx="7"/>
              <a:endCxn id="248" idx="3"/>
            </p:cNvCxnSpPr>
            <p:nvPr/>
          </p:nvCxnSpPr>
          <p:spPr>
            <a:xfrm flipV="1">
              <a:off x="608332" y="3606954"/>
              <a:ext cx="206081" cy="206081"/>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65" name="直線コネクタ 264">
              <a:extLst>
                <a:ext uri="{FF2B5EF4-FFF2-40B4-BE49-F238E27FC236}">
                  <a16:creationId xmlns:a16="http://schemas.microsoft.com/office/drawing/2014/main" id="{42BC8684-D5FC-E94F-9B02-96F53FCE17A0}"/>
                </a:ext>
              </a:extLst>
            </p:cNvPr>
            <p:cNvCxnSpPr>
              <a:cxnSpLocks/>
              <a:stCxn id="253" idx="1"/>
              <a:endCxn id="247" idx="5"/>
            </p:cNvCxnSpPr>
            <p:nvPr/>
          </p:nvCxnSpPr>
          <p:spPr>
            <a:xfrm flipH="1" flipV="1">
              <a:off x="229036" y="3606954"/>
              <a:ext cx="206081" cy="206081"/>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66" name="直線コネクタ 265">
              <a:extLst>
                <a:ext uri="{FF2B5EF4-FFF2-40B4-BE49-F238E27FC236}">
                  <a16:creationId xmlns:a16="http://schemas.microsoft.com/office/drawing/2014/main" id="{56F6ACE9-9FD8-A246-9E59-97D7FB2D28C0}"/>
                </a:ext>
              </a:extLst>
            </p:cNvPr>
            <p:cNvCxnSpPr>
              <a:cxnSpLocks/>
              <a:stCxn id="249" idx="5"/>
              <a:endCxn id="254" idx="1"/>
            </p:cNvCxnSpPr>
            <p:nvPr/>
          </p:nvCxnSpPr>
          <p:spPr>
            <a:xfrm>
              <a:off x="229036" y="4357644"/>
              <a:ext cx="206081" cy="213983"/>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67" name="直線コネクタ 266">
              <a:extLst>
                <a:ext uri="{FF2B5EF4-FFF2-40B4-BE49-F238E27FC236}">
                  <a16:creationId xmlns:a16="http://schemas.microsoft.com/office/drawing/2014/main" id="{32968751-988C-B64F-B9EB-E961C2DF3136}"/>
                </a:ext>
              </a:extLst>
            </p:cNvPr>
            <p:cNvCxnSpPr>
              <a:cxnSpLocks/>
              <a:stCxn id="251" idx="7"/>
              <a:endCxn id="254" idx="3"/>
            </p:cNvCxnSpPr>
            <p:nvPr/>
          </p:nvCxnSpPr>
          <p:spPr>
            <a:xfrm flipV="1">
              <a:off x="229036" y="4744841"/>
              <a:ext cx="206081" cy="198179"/>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68" name="直線コネクタ 267">
              <a:extLst>
                <a:ext uri="{FF2B5EF4-FFF2-40B4-BE49-F238E27FC236}">
                  <a16:creationId xmlns:a16="http://schemas.microsoft.com/office/drawing/2014/main" id="{A8D21F56-585F-D445-9430-083FE6EFE32C}"/>
                </a:ext>
              </a:extLst>
            </p:cNvPr>
            <p:cNvCxnSpPr>
              <a:cxnSpLocks/>
              <a:stCxn id="249" idx="6"/>
              <a:endCxn id="250" idx="2"/>
            </p:cNvCxnSpPr>
            <p:nvPr/>
          </p:nvCxnSpPr>
          <p:spPr>
            <a:xfrm>
              <a:off x="264910" y="4271036"/>
              <a:ext cx="51363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9" name="直線コネクタ 268">
              <a:extLst>
                <a:ext uri="{FF2B5EF4-FFF2-40B4-BE49-F238E27FC236}">
                  <a16:creationId xmlns:a16="http://schemas.microsoft.com/office/drawing/2014/main" id="{D8386C9F-4A56-7147-9C40-661D6FDF3EB2}"/>
                </a:ext>
              </a:extLst>
            </p:cNvPr>
            <p:cNvCxnSpPr>
              <a:cxnSpLocks/>
              <a:stCxn id="251" idx="6"/>
              <a:endCxn id="252" idx="2"/>
            </p:cNvCxnSpPr>
            <p:nvPr/>
          </p:nvCxnSpPr>
          <p:spPr>
            <a:xfrm>
              <a:off x="264910" y="5029628"/>
              <a:ext cx="51363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0" name="直線コネクタ 269">
              <a:extLst>
                <a:ext uri="{FF2B5EF4-FFF2-40B4-BE49-F238E27FC236}">
                  <a16:creationId xmlns:a16="http://schemas.microsoft.com/office/drawing/2014/main" id="{3F0CA323-DA27-4041-AF97-AACCAF2FD2CB}"/>
                </a:ext>
              </a:extLst>
            </p:cNvPr>
            <p:cNvCxnSpPr>
              <a:cxnSpLocks/>
              <a:stCxn id="254" idx="5"/>
              <a:endCxn id="252" idx="1"/>
            </p:cNvCxnSpPr>
            <p:nvPr/>
          </p:nvCxnSpPr>
          <p:spPr>
            <a:xfrm>
              <a:off x="608332" y="4744841"/>
              <a:ext cx="206081" cy="198179"/>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71" name="直線コネクタ 270">
              <a:extLst>
                <a:ext uri="{FF2B5EF4-FFF2-40B4-BE49-F238E27FC236}">
                  <a16:creationId xmlns:a16="http://schemas.microsoft.com/office/drawing/2014/main" id="{EC0972F3-13AC-F54E-9B88-5B6A58528BCC}"/>
                </a:ext>
              </a:extLst>
            </p:cNvPr>
            <p:cNvCxnSpPr>
              <a:cxnSpLocks/>
              <a:stCxn id="254" idx="7"/>
              <a:endCxn id="250" idx="3"/>
            </p:cNvCxnSpPr>
            <p:nvPr/>
          </p:nvCxnSpPr>
          <p:spPr>
            <a:xfrm flipV="1">
              <a:off x="608332" y="4357644"/>
              <a:ext cx="206081" cy="213983"/>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72" name="直線コネクタ 271">
              <a:extLst>
                <a:ext uri="{FF2B5EF4-FFF2-40B4-BE49-F238E27FC236}">
                  <a16:creationId xmlns:a16="http://schemas.microsoft.com/office/drawing/2014/main" id="{781DC653-7F45-6A48-98EF-880B76C0C891}"/>
                </a:ext>
              </a:extLst>
            </p:cNvPr>
            <p:cNvCxnSpPr>
              <a:cxnSpLocks/>
            </p:cNvCxnSpPr>
            <p:nvPr/>
          </p:nvCxnSpPr>
          <p:spPr>
            <a:xfrm flipV="1">
              <a:off x="901021" y="4393517"/>
              <a:ext cx="0" cy="51363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3" name="直線コネクタ 272">
              <a:extLst>
                <a:ext uri="{FF2B5EF4-FFF2-40B4-BE49-F238E27FC236}">
                  <a16:creationId xmlns:a16="http://schemas.microsoft.com/office/drawing/2014/main" id="{3BA738E8-CAAD-4F47-B29E-A26DBB09E333}"/>
                </a:ext>
              </a:extLst>
            </p:cNvPr>
            <p:cNvCxnSpPr>
              <a:cxnSpLocks/>
              <a:stCxn id="250" idx="1"/>
              <a:endCxn id="253" idx="5"/>
            </p:cNvCxnSpPr>
            <p:nvPr/>
          </p:nvCxnSpPr>
          <p:spPr>
            <a:xfrm flipH="1" flipV="1">
              <a:off x="608332" y="3986250"/>
              <a:ext cx="206081" cy="198179"/>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74" name="直線コネクタ 273">
              <a:extLst>
                <a:ext uri="{FF2B5EF4-FFF2-40B4-BE49-F238E27FC236}">
                  <a16:creationId xmlns:a16="http://schemas.microsoft.com/office/drawing/2014/main" id="{AB080421-43A2-3B48-8A51-96A2F0378A06}"/>
                </a:ext>
              </a:extLst>
            </p:cNvPr>
            <p:cNvCxnSpPr>
              <a:cxnSpLocks/>
            </p:cNvCxnSpPr>
            <p:nvPr/>
          </p:nvCxnSpPr>
          <p:spPr>
            <a:xfrm flipV="1">
              <a:off x="901021" y="3642828"/>
              <a:ext cx="0" cy="50572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5" name="直線コネクタ 274">
              <a:extLst>
                <a:ext uri="{FF2B5EF4-FFF2-40B4-BE49-F238E27FC236}">
                  <a16:creationId xmlns:a16="http://schemas.microsoft.com/office/drawing/2014/main" id="{F59CC55B-6C60-DB40-A694-8C5F2EE710D5}"/>
                </a:ext>
              </a:extLst>
            </p:cNvPr>
            <p:cNvCxnSpPr>
              <a:cxnSpLocks/>
            </p:cNvCxnSpPr>
            <p:nvPr/>
          </p:nvCxnSpPr>
          <p:spPr>
            <a:xfrm flipV="1">
              <a:off x="901021" y="2876334"/>
              <a:ext cx="0" cy="52153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12" name="円/楕円 211">
              <a:extLst>
                <a:ext uri="{FF2B5EF4-FFF2-40B4-BE49-F238E27FC236}">
                  <a16:creationId xmlns:a16="http://schemas.microsoft.com/office/drawing/2014/main" id="{452A3F5D-B985-9C4D-8122-AB3959438569}"/>
                </a:ext>
              </a:extLst>
            </p:cNvPr>
            <p:cNvSpPr/>
            <p:nvPr/>
          </p:nvSpPr>
          <p:spPr>
            <a:xfrm>
              <a:off x="1564788" y="2631372"/>
              <a:ext cx="244962" cy="244962"/>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800" dirty="0">
                  <a:solidFill>
                    <a:schemeClr val="tx1"/>
                  </a:solidFill>
                </a:rPr>
                <a:t>2</a:t>
              </a:r>
              <a:endParaRPr kumimoji="1" lang="ja-JP" altLang="en-US" sz="800" dirty="0" err="1">
                <a:solidFill>
                  <a:schemeClr val="tx1"/>
                </a:solidFill>
              </a:endParaRPr>
            </a:p>
          </p:txBody>
        </p:sp>
        <p:sp>
          <p:nvSpPr>
            <p:cNvPr id="213" name="円/楕円 212">
              <a:extLst>
                <a:ext uri="{FF2B5EF4-FFF2-40B4-BE49-F238E27FC236}">
                  <a16:creationId xmlns:a16="http://schemas.microsoft.com/office/drawing/2014/main" id="{E736C17C-17A2-2E42-A1C2-7168E15EB050}"/>
                </a:ext>
              </a:extLst>
            </p:cNvPr>
            <p:cNvSpPr/>
            <p:nvPr/>
          </p:nvSpPr>
          <p:spPr>
            <a:xfrm>
              <a:off x="2323380" y="2631372"/>
              <a:ext cx="244962" cy="244962"/>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800" dirty="0">
                  <a:solidFill>
                    <a:schemeClr val="tx1"/>
                  </a:solidFill>
                </a:rPr>
                <a:t>3</a:t>
              </a:r>
              <a:endParaRPr kumimoji="1" lang="ja-JP" altLang="en-US" sz="800" dirty="0" err="1">
                <a:solidFill>
                  <a:schemeClr val="tx1"/>
                </a:solidFill>
              </a:endParaRPr>
            </a:p>
          </p:txBody>
        </p:sp>
        <p:sp>
          <p:nvSpPr>
            <p:cNvPr id="214" name="円/楕円 213">
              <a:extLst>
                <a:ext uri="{FF2B5EF4-FFF2-40B4-BE49-F238E27FC236}">
                  <a16:creationId xmlns:a16="http://schemas.microsoft.com/office/drawing/2014/main" id="{BD5EBF45-C307-954A-97B2-78F93BEDB721}"/>
                </a:ext>
              </a:extLst>
            </p:cNvPr>
            <p:cNvSpPr/>
            <p:nvPr/>
          </p:nvSpPr>
          <p:spPr>
            <a:xfrm>
              <a:off x="1944084" y="3018570"/>
              <a:ext cx="244962" cy="244962"/>
            </a:xfrm>
            <a:prstGeom prst="ellipse">
              <a:avLst/>
            </a:prstGeom>
            <a:solidFill>
              <a:srgbClr val="FF0000"/>
            </a:solidFill>
            <a:ln w="1270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800" dirty="0">
                  <a:solidFill>
                    <a:schemeClr val="tx1"/>
                  </a:solidFill>
                </a:rPr>
                <a:t>6</a:t>
              </a:r>
              <a:endParaRPr kumimoji="1" lang="ja-JP" altLang="en-US" sz="800" dirty="0" err="1">
                <a:solidFill>
                  <a:schemeClr val="tx1"/>
                </a:solidFill>
              </a:endParaRPr>
            </a:p>
          </p:txBody>
        </p:sp>
        <p:sp>
          <p:nvSpPr>
            <p:cNvPr id="215" name="円/楕円 214">
              <a:extLst>
                <a:ext uri="{FF2B5EF4-FFF2-40B4-BE49-F238E27FC236}">
                  <a16:creationId xmlns:a16="http://schemas.microsoft.com/office/drawing/2014/main" id="{BC4CD686-E7F3-6145-9DD8-C4BB3D6C37CD}"/>
                </a:ext>
              </a:extLst>
            </p:cNvPr>
            <p:cNvSpPr/>
            <p:nvPr/>
          </p:nvSpPr>
          <p:spPr>
            <a:xfrm>
              <a:off x="1564788" y="3397866"/>
              <a:ext cx="244962" cy="244962"/>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800" dirty="0">
                  <a:solidFill>
                    <a:schemeClr val="tx1"/>
                  </a:solidFill>
                </a:rPr>
                <a:t>9</a:t>
              </a:r>
              <a:endParaRPr kumimoji="1" lang="ja-JP" altLang="en-US" sz="800" dirty="0" err="1">
                <a:solidFill>
                  <a:schemeClr val="tx1"/>
                </a:solidFill>
              </a:endParaRPr>
            </a:p>
          </p:txBody>
        </p:sp>
        <p:sp>
          <p:nvSpPr>
            <p:cNvPr id="216" name="円/楕円 215">
              <a:extLst>
                <a:ext uri="{FF2B5EF4-FFF2-40B4-BE49-F238E27FC236}">
                  <a16:creationId xmlns:a16="http://schemas.microsoft.com/office/drawing/2014/main" id="{5A833511-A628-2740-956C-E81BF0374C33}"/>
                </a:ext>
              </a:extLst>
            </p:cNvPr>
            <p:cNvSpPr/>
            <p:nvPr/>
          </p:nvSpPr>
          <p:spPr>
            <a:xfrm>
              <a:off x="2323380" y="3397866"/>
              <a:ext cx="244962" cy="244962"/>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800" dirty="0">
                  <a:solidFill>
                    <a:schemeClr val="tx1"/>
                  </a:solidFill>
                </a:rPr>
                <a:t>10</a:t>
              </a:r>
              <a:endParaRPr kumimoji="1" lang="ja-JP" altLang="en-US" sz="800" dirty="0" err="1">
                <a:solidFill>
                  <a:schemeClr val="tx1"/>
                </a:solidFill>
              </a:endParaRPr>
            </a:p>
          </p:txBody>
        </p:sp>
        <p:sp>
          <p:nvSpPr>
            <p:cNvPr id="217" name="円/楕円 216">
              <a:extLst>
                <a:ext uri="{FF2B5EF4-FFF2-40B4-BE49-F238E27FC236}">
                  <a16:creationId xmlns:a16="http://schemas.microsoft.com/office/drawing/2014/main" id="{F5D7B9AE-5721-7540-8222-166F5CB6CFA2}"/>
                </a:ext>
              </a:extLst>
            </p:cNvPr>
            <p:cNvSpPr/>
            <p:nvPr/>
          </p:nvSpPr>
          <p:spPr>
            <a:xfrm>
              <a:off x="1564788" y="4148555"/>
              <a:ext cx="244962" cy="244962"/>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800" dirty="0">
                  <a:solidFill>
                    <a:schemeClr val="tx1"/>
                  </a:solidFill>
                </a:rPr>
                <a:t>15</a:t>
              </a:r>
              <a:endParaRPr kumimoji="1" lang="ja-JP" altLang="en-US" sz="800" dirty="0" err="1">
                <a:solidFill>
                  <a:schemeClr val="tx1"/>
                </a:solidFill>
              </a:endParaRPr>
            </a:p>
          </p:txBody>
        </p:sp>
        <p:sp>
          <p:nvSpPr>
            <p:cNvPr id="218" name="円/楕円 217">
              <a:extLst>
                <a:ext uri="{FF2B5EF4-FFF2-40B4-BE49-F238E27FC236}">
                  <a16:creationId xmlns:a16="http://schemas.microsoft.com/office/drawing/2014/main" id="{D4073812-F356-E649-B8ED-61EB84756DE5}"/>
                </a:ext>
              </a:extLst>
            </p:cNvPr>
            <p:cNvSpPr/>
            <p:nvPr/>
          </p:nvSpPr>
          <p:spPr>
            <a:xfrm>
              <a:off x="2323380" y="4148555"/>
              <a:ext cx="244962" cy="244962"/>
            </a:xfrm>
            <a:prstGeom prst="ellipse">
              <a:avLst/>
            </a:prstGeom>
            <a:solidFill>
              <a:schemeClr val="bg1"/>
            </a:solid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800" dirty="0">
                  <a:solidFill>
                    <a:schemeClr val="tx1"/>
                  </a:solidFill>
                </a:rPr>
                <a:t>16</a:t>
              </a:r>
              <a:endParaRPr kumimoji="1" lang="ja-JP" altLang="en-US" sz="800" dirty="0" err="1">
                <a:solidFill>
                  <a:schemeClr val="tx1"/>
                </a:solidFill>
              </a:endParaRPr>
            </a:p>
          </p:txBody>
        </p:sp>
        <p:sp>
          <p:nvSpPr>
            <p:cNvPr id="219" name="円/楕円 218">
              <a:extLst>
                <a:ext uri="{FF2B5EF4-FFF2-40B4-BE49-F238E27FC236}">
                  <a16:creationId xmlns:a16="http://schemas.microsoft.com/office/drawing/2014/main" id="{679D1223-249B-D448-939E-FD51E7B730BC}"/>
                </a:ext>
              </a:extLst>
            </p:cNvPr>
            <p:cNvSpPr/>
            <p:nvPr/>
          </p:nvSpPr>
          <p:spPr>
            <a:xfrm>
              <a:off x="1564788" y="4907147"/>
              <a:ext cx="244962" cy="244962"/>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800" dirty="0">
                  <a:solidFill>
                    <a:schemeClr val="tx1"/>
                  </a:solidFill>
                </a:rPr>
                <a:t>22</a:t>
              </a:r>
              <a:endParaRPr kumimoji="1" lang="ja-JP" altLang="en-US" sz="800" dirty="0" err="1">
                <a:solidFill>
                  <a:schemeClr val="tx1"/>
                </a:solidFill>
              </a:endParaRPr>
            </a:p>
          </p:txBody>
        </p:sp>
        <p:sp>
          <p:nvSpPr>
            <p:cNvPr id="220" name="円/楕円 219">
              <a:extLst>
                <a:ext uri="{FF2B5EF4-FFF2-40B4-BE49-F238E27FC236}">
                  <a16:creationId xmlns:a16="http://schemas.microsoft.com/office/drawing/2014/main" id="{10BD0533-6D77-454A-84D7-5A1B44D47C3E}"/>
                </a:ext>
              </a:extLst>
            </p:cNvPr>
            <p:cNvSpPr/>
            <p:nvPr/>
          </p:nvSpPr>
          <p:spPr>
            <a:xfrm>
              <a:off x="2323380" y="4907147"/>
              <a:ext cx="244962" cy="244962"/>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800" dirty="0">
                  <a:solidFill>
                    <a:schemeClr val="tx1"/>
                  </a:solidFill>
                </a:rPr>
                <a:t>23</a:t>
              </a:r>
              <a:endParaRPr kumimoji="1" lang="ja-JP" altLang="en-US" sz="800" dirty="0" err="1">
                <a:solidFill>
                  <a:schemeClr val="tx1"/>
                </a:solidFill>
              </a:endParaRPr>
            </a:p>
          </p:txBody>
        </p:sp>
        <p:sp>
          <p:nvSpPr>
            <p:cNvPr id="221" name="円/楕円 220">
              <a:extLst>
                <a:ext uri="{FF2B5EF4-FFF2-40B4-BE49-F238E27FC236}">
                  <a16:creationId xmlns:a16="http://schemas.microsoft.com/office/drawing/2014/main" id="{F33B8658-DE36-9D48-9EF6-183C16169433}"/>
                </a:ext>
              </a:extLst>
            </p:cNvPr>
            <p:cNvSpPr/>
            <p:nvPr/>
          </p:nvSpPr>
          <p:spPr>
            <a:xfrm>
              <a:off x="1944084" y="3777162"/>
              <a:ext cx="244962" cy="244962"/>
            </a:xfrm>
            <a:prstGeom prst="ellipse">
              <a:avLst/>
            </a:prstGeom>
            <a:solidFill>
              <a:srgbClr val="FFFF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800" dirty="0">
                  <a:solidFill>
                    <a:schemeClr val="tx1"/>
                  </a:solidFill>
                </a:rPr>
                <a:t>12</a:t>
              </a:r>
              <a:endParaRPr kumimoji="1" lang="ja-JP" altLang="en-US" sz="800" dirty="0" err="1">
                <a:solidFill>
                  <a:schemeClr val="tx1"/>
                </a:solidFill>
              </a:endParaRPr>
            </a:p>
          </p:txBody>
        </p:sp>
        <p:sp>
          <p:nvSpPr>
            <p:cNvPr id="222" name="円/楕円 221">
              <a:extLst>
                <a:ext uri="{FF2B5EF4-FFF2-40B4-BE49-F238E27FC236}">
                  <a16:creationId xmlns:a16="http://schemas.microsoft.com/office/drawing/2014/main" id="{4E278E51-0F76-6F4A-A947-A00B701A1DFC}"/>
                </a:ext>
              </a:extLst>
            </p:cNvPr>
            <p:cNvSpPr/>
            <p:nvPr/>
          </p:nvSpPr>
          <p:spPr>
            <a:xfrm>
              <a:off x="1944084" y="4535753"/>
              <a:ext cx="244962" cy="244962"/>
            </a:xfrm>
            <a:prstGeom prst="ellipse">
              <a:avLst/>
            </a:prstGeom>
            <a:solidFill>
              <a:schemeClr val="accent5"/>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800" dirty="0">
                  <a:solidFill>
                    <a:schemeClr val="tx1"/>
                  </a:solidFill>
                </a:rPr>
                <a:t>19</a:t>
              </a:r>
              <a:endParaRPr kumimoji="1" lang="ja-JP" altLang="en-US" sz="800" dirty="0" err="1">
                <a:solidFill>
                  <a:schemeClr val="tx1"/>
                </a:solidFill>
              </a:endParaRPr>
            </a:p>
          </p:txBody>
        </p:sp>
        <p:cxnSp>
          <p:nvCxnSpPr>
            <p:cNvPr id="223" name="直線コネクタ 222">
              <a:extLst>
                <a:ext uri="{FF2B5EF4-FFF2-40B4-BE49-F238E27FC236}">
                  <a16:creationId xmlns:a16="http://schemas.microsoft.com/office/drawing/2014/main" id="{DDE16828-D01C-324B-8EE8-556919611E72}"/>
                </a:ext>
              </a:extLst>
            </p:cNvPr>
            <p:cNvCxnSpPr/>
            <p:nvPr/>
          </p:nvCxnSpPr>
          <p:spPr>
            <a:xfrm flipV="1">
              <a:off x="1687269" y="3642828"/>
              <a:ext cx="0" cy="50572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4" name="直線コネクタ 223">
              <a:extLst>
                <a:ext uri="{FF2B5EF4-FFF2-40B4-BE49-F238E27FC236}">
                  <a16:creationId xmlns:a16="http://schemas.microsoft.com/office/drawing/2014/main" id="{A5C8D9CA-BA55-3949-8323-DD2D8BCF259D}"/>
                </a:ext>
              </a:extLst>
            </p:cNvPr>
            <p:cNvCxnSpPr>
              <a:stCxn id="215" idx="0"/>
              <a:endCxn id="212" idx="4"/>
            </p:cNvCxnSpPr>
            <p:nvPr/>
          </p:nvCxnSpPr>
          <p:spPr>
            <a:xfrm flipV="1">
              <a:off x="1687269" y="2876334"/>
              <a:ext cx="0" cy="52153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5" name="直線コネクタ 224">
              <a:extLst>
                <a:ext uri="{FF2B5EF4-FFF2-40B4-BE49-F238E27FC236}">
                  <a16:creationId xmlns:a16="http://schemas.microsoft.com/office/drawing/2014/main" id="{D6874B9E-A3EB-3A49-BBEA-FCFDDF5191F1}"/>
                </a:ext>
              </a:extLst>
            </p:cNvPr>
            <p:cNvCxnSpPr>
              <a:stCxn id="212" idx="6"/>
              <a:endCxn id="213" idx="2"/>
            </p:cNvCxnSpPr>
            <p:nvPr/>
          </p:nvCxnSpPr>
          <p:spPr>
            <a:xfrm>
              <a:off x="1809750" y="2753853"/>
              <a:ext cx="51363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6" name="直線コネクタ 225">
              <a:extLst>
                <a:ext uri="{FF2B5EF4-FFF2-40B4-BE49-F238E27FC236}">
                  <a16:creationId xmlns:a16="http://schemas.microsoft.com/office/drawing/2014/main" id="{1689874A-8932-3948-8EF5-37BD7280A40B}"/>
                </a:ext>
              </a:extLst>
            </p:cNvPr>
            <p:cNvCxnSpPr>
              <a:stCxn id="214" idx="1"/>
              <a:endCxn id="212" idx="5"/>
            </p:cNvCxnSpPr>
            <p:nvPr/>
          </p:nvCxnSpPr>
          <p:spPr>
            <a:xfrm flipH="1" flipV="1">
              <a:off x="1773876" y="2840460"/>
              <a:ext cx="206081" cy="213983"/>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27" name="直線コネクタ 226">
              <a:extLst>
                <a:ext uri="{FF2B5EF4-FFF2-40B4-BE49-F238E27FC236}">
                  <a16:creationId xmlns:a16="http://schemas.microsoft.com/office/drawing/2014/main" id="{EAAF3B4C-F1CC-A941-9AA6-58212F18873E}"/>
                </a:ext>
              </a:extLst>
            </p:cNvPr>
            <p:cNvCxnSpPr>
              <a:stCxn id="214" idx="7"/>
              <a:endCxn id="213" idx="3"/>
            </p:cNvCxnSpPr>
            <p:nvPr/>
          </p:nvCxnSpPr>
          <p:spPr>
            <a:xfrm flipV="1">
              <a:off x="2153172" y="2840460"/>
              <a:ext cx="206081" cy="213983"/>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28" name="直線コネクタ 227">
              <a:extLst>
                <a:ext uri="{FF2B5EF4-FFF2-40B4-BE49-F238E27FC236}">
                  <a16:creationId xmlns:a16="http://schemas.microsoft.com/office/drawing/2014/main" id="{199B4B79-BB65-B648-8551-5E5F43DD11DB}"/>
                </a:ext>
              </a:extLst>
            </p:cNvPr>
            <p:cNvCxnSpPr>
              <a:stCxn id="215" idx="7"/>
              <a:endCxn id="214" idx="3"/>
            </p:cNvCxnSpPr>
            <p:nvPr/>
          </p:nvCxnSpPr>
          <p:spPr>
            <a:xfrm flipV="1">
              <a:off x="1773876" y="3227658"/>
              <a:ext cx="206081" cy="206081"/>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29" name="直線コネクタ 228">
              <a:extLst>
                <a:ext uri="{FF2B5EF4-FFF2-40B4-BE49-F238E27FC236}">
                  <a16:creationId xmlns:a16="http://schemas.microsoft.com/office/drawing/2014/main" id="{BA8B897F-AF90-4945-996B-787D5735C554}"/>
                </a:ext>
              </a:extLst>
            </p:cNvPr>
            <p:cNvCxnSpPr>
              <a:cxnSpLocks/>
              <a:stCxn id="214" idx="5"/>
              <a:endCxn id="216" idx="1"/>
            </p:cNvCxnSpPr>
            <p:nvPr/>
          </p:nvCxnSpPr>
          <p:spPr>
            <a:xfrm>
              <a:off x="2153172" y="3227658"/>
              <a:ext cx="206081" cy="206081"/>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30" name="直線コネクタ 229">
              <a:extLst>
                <a:ext uri="{FF2B5EF4-FFF2-40B4-BE49-F238E27FC236}">
                  <a16:creationId xmlns:a16="http://schemas.microsoft.com/office/drawing/2014/main" id="{69046D82-42A5-1A4D-8FB0-840983B93FB0}"/>
                </a:ext>
              </a:extLst>
            </p:cNvPr>
            <p:cNvCxnSpPr>
              <a:cxnSpLocks/>
              <a:stCxn id="219" idx="0"/>
              <a:endCxn id="217" idx="4"/>
            </p:cNvCxnSpPr>
            <p:nvPr/>
          </p:nvCxnSpPr>
          <p:spPr>
            <a:xfrm flipV="1">
              <a:off x="1687269" y="4393517"/>
              <a:ext cx="0" cy="51363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1" name="直線コネクタ 230">
              <a:extLst>
                <a:ext uri="{FF2B5EF4-FFF2-40B4-BE49-F238E27FC236}">
                  <a16:creationId xmlns:a16="http://schemas.microsoft.com/office/drawing/2014/main" id="{A8CA86EF-D0FD-194B-9C35-C612E9BA2BBF}"/>
                </a:ext>
              </a:extLst>
            </p:cNvPr>
            <p:cNvCxnSpPr>
              <a:cxnSpLocks/>
              <a:stCxn id="217" idx="7"/>
              <a:endCxn id="221" idx="3"/>
            </p:cNvCxnSpPr>
            <p:nvPr/>
          </p:nvCxnSpPr>
          <p:spPr>
            <a:xfrm flipV="1">
              <a:off x="1773876" y="3986250"/>
              <a:ext cx="206081" cy="198179"/>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32" name="直線コネクタ 231">
              <a:extLst>
                <a:ext uri="{FF2B5EF4-FFF2-40B4-BE49-F238E27FC236}">
                  <a16:creationId xmlns:a16="http://schemas.microsoft.com/office/drawing/2014/main" id="{AD444204-D099-9F48-AA1B-834167A838E1}"/>
                </a:ext>
              </a:extLst>
            </p:cNvPr>
            <p:cNvCxnSpPr>
              <a:cxnSpLocks/>
              <a:stCxn id="221" idx="7"/>
              <a:endCxn id="216" idx="3"/>
            </p:cNvCxnSpPr>
            <p:nvPr/>
          </p:nvCxnSpPr>
          <p:spPr>
            <a:xfrm flipV="1">
              <a:off x="2153172" y="3606954"/>
              <a:ext cx="206081" cy="206081"/>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33" name="直線コネクタ 232">
              <a:extLst>
                <a:ext uri="{FF2B5EF4-FFF2-40B4-BE49-F238E27FC236}">
                  <a16:creationId xmlns:a16="http://schemas.microsoft.com/office/drawing/2014/main" id="{2FCBA52B-E4FD-FF43-BDEF-5B4516D2E4DC}"/>
                </a:ext>
              </a:extLst>
            </p:cNvPr>
            <p:cNvCxnSpPr>
              <a:cxnSpLocks/>
              <a:stCxn id="221" idx="1"/>
              <a:endCxn id="215" idx="5"/>
            </p:cNvCxnSpPr>
            <p:nvPr/>
          </p:nvCxnSpPr>
          <p:spPr>
            <a:xfrm flipH="1" flipV="1">
              <a:off x="1773876" y="3606954"/>
              <a:ext cx="206081" cy="206081"/>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34" name="直線コネクタ 233">
              <a:extLst>
                <a:ext uri="{FF2B5EF4-FFF2-40B4-BE49-F238E27FC236}">
                  <a16:creationId xmlns:a16="http://schemas.microsoft.com/office/drawing/2014/main" id="{A5396F4B-6F4F-3A4D-9FA6-78D43E2E6506}"/>
                </a:ext>
              </a:extLst>
            </p:cNvPr>
            <p:cNvCxnSpPr>
              <a:cxnSpLocks/>
              <a:stCxn id="217" idx="5"/>
              <a:endCxn id="222" idx="1"/>
            </p:cNvCxnSpPr>
            <p:nvPr/>
          </p:nvCxnSpPr>
          <p:spPr>
            <a:xfrm>
              <a:off x="1773876" y="4357644"/>
              <a:ext cx="206081" cy="213983"/>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35" name="直線コネクタ 234">
              <a:extLst>
                <a:ext uri="{FF2B5EF4-FFF2-40B4-BE49-F238E27FC236}">
                  <a16:creationId xmlns:a16="http://schemas.microsoft.com/office/drawing/2014/main" id="{7E6816F2-AFE1-884A-BCD2-6F57421D3214}"/>
                </a:ext>
              </a:extLst>
            </p:cNvPr>
            <p:cNvCxnSpPr>
              <a:cxnSpLocks/>
              <a:stCxn id="219" idx="7"/>
              <a:endCxn id="222" idx="3"/>
            </p:cNvCxnSpPr>
            <p:nvPr/>
          </p:nvCxnSpPr>
          <p:spPr>
            <a:xfrm flipV="1">
              <a:off x="1773876" y="4744841"/>
              <a:ext cx="206081" cy="198179"/>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36" name="直線コネクタ 235">
              <a:extLst>
                <a:ext uri="{FF2B5EF4-FFF2-40B4-BE49-F238E27FC236}">
                  <a16:creationId xmlns:a16="http://schemas.microsoft.com/office/drawing/2014/main" id="{8EB0BCFF-C277-B64A-85E4-860268417189}"/>
                </a:ext>
              </a:extLst>
            </p:cNvPr>
            <p:cNvCxnSpPr>
              <a:cxnSpLocks/>
              <a:stCxn id="217" idx="6"/>
              <a:endCxn id="218" idx="2"/>
            </p:cNvCxnSpPr>
            <p:nvPr/>
          </p:nvCxnSpPr>
          <p:spPr>
            <a:xfrm>
              <a:off x="1809750" y="4271036"/>
              <a:ext cx="51363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7" name="直線コネクタ 236">
              <a:extLst>
                <a:ext uri="{FF2B5EF4-FFF2-40B4-BE49-F238E27FC236}">
                  <a16:creationId xmlns:a16="http://schemas.microsoft.com/office/drawing/2014/main" id="{B2945876-CF3D-D242-A105-9809ED8062E2}"/>
                </a:ext>
              </a:extLst>
            </p:cNvPr>
            <p:cNvCxnSpPr>
              <a:cxnSpLocks/>
              <a:stCxn id="219" idx="6"/>
              <a:endCxn id="220" idx="2"/>
            </p:cNvCxnSpPr>
            <p:nvPr/>
          </p:nvCxnSpPr>
          <p:spPr>
            <a:xfrm>
              <a:off x="1809750" y="5029628"/>
              <a:ext cx="51363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8" name="直線コネクタ 237">
              <a:extLst>
                <a:ext uri="{FF2B5EF4-FFF2-40B4-BE49-F238E27FC236}">
                  <a16:creationId xmlns:a16="http://schemas.microsoft.com/office/drawing/2014/main" id="{037A7E7A-2BCF-974E-8197-F1D51A4FFA65}"/>
                </a:ext>
              </a:extLst>
            </p:cNvPr>
            <p:cNvCxnSpPr>
              <a:cxnSpLocks/>
              <a:stCxn id="222" idx="5"/>
              <a:endCxn id="220" idx="1"/>
            </p:cNvCxnSpPr>
            <p:nvPr/>
          </p:nvCxnSpPr>
          <p:spPr>
            <a:xfrm>
              <a:off x="2153172" y="4744841"/>
              <a:ext cx="206081" cy="198179"/>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39" name="直線コネクタ 238">
              <a:extLst>
                <a:ext uri="{FF2B5EF4-FFF2-40B4-BE49-F238E27FC236}">
                  <a16:creationId xmlns:a16="http://schemas.microsoft.com/office/drawing/2014/main" id="{89D81D79-4BA3-9543-A8A5-77325444AD79}"/>
                </a:ext>
              </a:extLst>
            </p:cNvPr>
            <p:cNvCxnSpPr>
              <a:cxnSpLocks/>
              <a:stCxn id="222" idx="7"/>
              <a:endCxn id="218" idx="3"/>
            </p:cNvCxnSpPr>
            <p:nvPr/>
          </p:nvCxnSpPr>
          <p:spPr>
            <a:xfrm flipV="1">
              <a:off x="2153172" y="4357644"/>
              <a:ext cx="206081" cy="213983"/>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40" name="直線コネクタ 239">
              <a:extLst>
                <a:ext uri="{FF2B5EF4-FFF2-40B4-BE49-F238E27FC236}">
                  <a16:creationId xmlns:a16="http://schemas.microsoft.com/office/drawing/2014/main" id="{DC22974D-EF97-F442-97EB-58AC5DE31354}"/>
                </a:ext>
              </a:extLst>
            </p:cNvPr>
            <p:cNvCxnSpPr>
              <a:cxnSpLocks/>
            </p:cNvCxnSpPr>
            <p:nvPr/>
          </p:nvCxnSpPr>
          <p:spPr>
            <a:xfrm flipV="1">
              <a:off x="2445861" y="4393517"/>
              <a:ext cx="0" cy="51363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1" name="直線コネクタ 240">
              <a:extLst>
                <a:ext uri="{FF2B5EF4-FFF2-40B4-BE49-F238E27FC236}">
                  <a16:creationId xmlns:a16="http://schemas.microsoft.com/office/drawing/2014/main" id="{A5E715E6-921E-834C-902B-492A8C95079C}"/>
                </a:ext>
              </a:extLst>
            </p:cNvPr>
            <p:cNvCxnSpPr>
              <a:cxnSpLocks/>
              <a:stCxn id="218" idx="1"/>
              <a:endCxn id="221" idx="5"/>
            </p:cNvCxnSpPr>
            <p:nvPr/>
          </p:nvCxnSpPr>
          <p:spPr>
            <a:xfrm flipH="1" flipV="1">
              <a:off x="2153172" y="3986250"/>
              <a:ext cx="206081" cy="198179"/>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42" name="直線コネクタ 241">
              <a:extLst>
                <a:ext uri="{FF2B5EF4-FFF2-40B4-BE49-F238E27FC236}">
                  <a16:creationId xmlns:a16="http://schemas.microsoft.com/office/drawing/2014/main" id="{0C55797B-784F-0546-92E5-1B6A97511BA2}"/>
                </a:ext>
              </a:extLst>
            </p:cNvPr>
            <p:cNvCxnSpPr>
              <a:cxnSpLocks/>
            </p:cNvCxnSpPr>
            <p:nvPr/>
          </p:nvCxnSpPr>
          <p:spPr>
            <a:xfrm flipV="1">
              <a:off x="2445861" y="3642828"/>
              <a:ext cx="0" cy="50572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3" name="直線コネクタ 242">
              <a:extLst>
                <a:ext uri="{FF2B5EF4-FFF2-40B4-BE49-F238E27FC236}">
                  <a16:creationId xmlns:a16="http://schemas.microsoft.com/office/drawing/2014/main" id="{86D887F1-7C55-8D48-965B-B06736636A87}"/>
                </a:ext>
              </a:extLst>
            </p:cNvPr>
            <p:cNvCxnSpPr>
              <a:cxnSpLocks/>
            </p:cNvCxnSpPr>
            <p:nvPr/>
          </p:nvCxnSpPr>
          <p:spPr>
            <a:xfrm flipV="1">
              <a:off x="2445861" y="2876334"/>
              <a:ext cx="0" cy="52153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8" name="直線コネクタ 197">
              <a:extLst>
                <a:ext uri="{FF2B5EF4-FFF2-40B4-BE49-F238E27FC236}">
                  <a16:creationId xmlns:a16="http://schemas.microsoft.com/office/drawing/2014/main" id="{AF49702E-7754-F049-8E7B-25CF008D0912}"/>
                </a:ext>
              </a:extLst>
            </p:cNvPr>
            <p:cNvCxnSpPr>
              <a:cxnSpLocks/>
              <a:stCxn id="245" idx="6"/>
              <a:endCxn id="212" idx="2"/>
            </p:cNvCxnSpPr>
            <p:nvPr/>
          </p:nvCxnSpPr>
          <p:spPr>
            <a:xfrm>
              <a:off x="1023502" y="2753853"/>
              <a:ext cx="541287"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9" name="直線コネクタ 198">
              <a:extLst>
                <a:ext uri="{FF2B5EF4-FFF2-40B4-BE49-F238E27FC236}">
                  <a16:creationId xmlns:a16="http://schemas.microsoft.com/office/drawing/2014/main" id="{0EFA87E8-4017-F24B-AAA6-546237580E17}"/>
                </a:ext>
              </a:extLst>
            </p:cNvPr>
            <p:cNvCxnSpPr>
              <a:cxnSpLocks/>
              <a:stCxn id="245" idx="5"/>
              <a:endCxn id="194" idx="1"/>
            </p:cNvCxnSpPr>
            <p:nvPr/>
          </p:nvCxnSpPr>
          <p:spPr>
            <a:xfrm>
              <a:off x="987628" y="2840460"/>
              <a:ext cx="206081" cy="21398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0" name="直線コネクタ 199">
              <a:extLst>
                <a:ext uri="{FF2B5EF4-FFF2-40B4-BE49-F238E27FC236}">
                  <a16:creationId xmlns:a16="http://schemas.microsoft.com/office/drawing/2014/main" id="{F5F0F55F-C0F5-C54A-9A6C-B1B500F89488}"/>
                </a:ext>
              </a:extLst>
            </p:cNvPr>
            <p:cNvCxnSpPr>
              <a:cxnSpLocks/>
              <a:stCxn id="212" idx="3"/>
              <a:endCxn id="194" idx="7"/>
            </p:cNvCxnSpPr>
            <p:nvPr/>
          </p:nvCxnSpPr>
          <p:spPr>
            <a:xfrm flipH="1">
              <a:off x="1366924" y="2840460"/>
              <a:ext cx="233738" cy="21398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1" name="直線コネクタ 200">
              <a:extLst>
                <a:ext uri="{FF2B5EF4-FFF2-40B4-BE49-F238E27FC236}">
                  <a16:creationId xmlns:a16="http://schemas.microsoft.com/office/drawing/2014/main" id="{8EAEE3C7-2508-6B49-A956-B67E87983216}"/>
                </a:ext>
              </a:extLst>
            </p:cNvPr>
            <p:cNvCxnSpPr>
              <a:cxnSpLocks/>
              <a:stCxn id="194" idx="3"/>
              <a:endCxn id="248" idx="7"/>
            </p:cNvCxnSpPr>
            <p:nvPr/>
          </p:nvCxnSpPr>
          <p:spPr>
            <a:xfrm flipH="1">
              <a:off x="987628" y="3227658"/>
              <a:ext cx="206081" cy="20608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2" name="直線コネクタ 201">
              <a:extLst>
                <a:ext uri="{FF2B5EF4-FFF2-40B4-BE49-F238E27FC236}">
                  <a16:creationId xmlns:a16="http://schemas.microsoft.com/office/drawing/2014/main" id="{7CB845E8-5DEB-EE48-9C8E-1D56D357E2E6}"/>
                </a:ext>
              </a:extLst>
            </p:cNvPr>
            <p:cNvCxnSpPr>
              <a:cxnSpLocks/>
              <a:stCxn id="194" idx="5"/>
              <a:endCxn id="215" idx="1"/>
            </p:cNvCxnSpPr>
            <p:nvPr/>
          </p:nvCxnSpPr>
          <p:spPr>
            <a:xfrm>
              <a:off x="1366924" y="3227658"/>
              <a:ext cx="233738" cy="20608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3" name="直線コネクタ 202">
              <a:extLst>
                <a:ext uri="{FF2B5EF4-FFF2-40B4-BE49-F238E27FC236}">
                  <a16:creationId xmlns:a16="http://schemas.microsoft.com/office/drawing/2014/main" id="{878445D1-5C09-2541-BA4C-FACB20B1A5D0}"/>
                </a:ext>
              </a:extLst>
            </p:cNvPr>
            <p:cNvCxnSpPr>
              <a:cxnSpLocks/>
              <a:stCxn id="248" idx="6"/>
              <a:endCxn id="215" idx="2"/>
            </p:cNvCxnSpPr>
            <p:nvPr/>
          </p:nvCxnSpPr>
          <p:spPr>
            <a:xfrm>
              <a:off x="1023502" y="3520347"/>
              <a:ext cx="541287"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4" name="直線コネクタ 203">
              <a:extLst>
                <a:ext uri="{FF2B5EF4-FFF2-40B4-BE49-F238E27FC236}">
                  <a16:creationId xmlns:a16="http://schemas.microsoft.com/office/drawing/2014/main" id="{4ADE08D3-D799-F647-9F06-C8396056CD7D}"/>
                </a:ext>
              </a:extLst>
            </p:cNvPr>
            <p:cNvCxnSpPr>
              <a:cxnSpLocks/>
              <a:stCxn id="250" idx="6"/>
              <a:endCxn id="217" idx="2"/>
            </p:cNvCxnSpPr>
            <p:nvPr/>
          </p:nvCxnSpPr>
          <p:spPr>
            <a:xfrm>
              <a:off x="1023502" y="4271036"/>
              <a:ext cx="541287"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5" name="直線コネクタ 204">
              <a:extLst>
                <a:ext uri="{FF2B5EF4-FFF2-40B4-BE49-F238E27FC236}">
                  <a16:creationId xmlns:a16="http://schemas.microsoft.com/office/drawing/2014/main" id="{B310E7CF-FC33-C24D-960E-C09A32FA0318}"/>
                </a:ext>
              </a:extLst>
            </p:cNvPr>
            <p:cNvCxnSpPr>
              <a:cxnSpLocks/>
              <a:stCxn id="248" idx="5"/>
              <a:endCxn id="217" idx="1"/>
            </p:cNvCxnSpPr>
            <p:nvPr/>
          </p:nvCxnSpPr>
          <p:spPr>
            <a:xfrm>
              <a:off x="987628" y="3606954"/>
              <a:ext cx="613034" cy="577475"/>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06" name="直線コネクタ 205">
              <a:extLst>
                <a:ext uri="{FF2B5EF4-FFF2-40B4-BE49-F238E27FC236}">
                  <a16:creationId xmlns:a16="http://schemas.microsoft.com/office/drawing/2014/main" id="{2A564999-D3B0-D94A-8CDA-4758B36C3189}"/>
                </a:ext>
              </a:extLst>
            </p:cNvPr>
            <p:cNvCxnSpPr>
              <a:cxnSpLocks/>
              <a:stCxn id="215" idx="3"/>
              <a:endCxn id="250" idx="7"/>
            </p:cNvCxnSpPr>
            <p:nvPr/>
          </p:nvCxnSpPr>
          <p:spPr>
            <a:xfrm flipH="1">
              <a:off x="987628" y="3606954"/>
              <a:ext cx="613034" cy="577475"/>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07" name="直線コネクタ 206">
              <a:extLst>
                <a:ext uri="{FF2B5EF4-FFF2-40B4-BE49-F238E27FC236}">
                  <a16:creationId xmlns:a16="http://schemas.microsoft.com/office/drawing/2014/main" id="{4055D2C8-2B44-A74D-8D84-4304B54DB3FB}"/>
                </a:ext>
              </a:extLst>
            </p:cNvPr>
            <p:cNvCxnSpPr>
              <a:cxnSpLocks/>
              <a:stCxn id="195" idx="1"/>
              <a:endCxn id="250" idx="5"/>
            </p:cNvCxnSpPr>
            <p:nvPr/>
          </p:nvCxnSpPr>
          <p:spPr>
            <a:xfrm flipH="1" flipV="1">
              <a:off x="987628" y="4357644"/>
              <a:ext cx="206081" cy="213983"/>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08" name="直線コネクタ 207">
              <a:extLst>
                <a:ext uri="{FF2B5EF4-FFF2-40B4-BE49-F238E27FC236}">
                  <a16:creationId xmlns:a16="http://schemas.microsoft.com/office/drawing/2014/main" id="{0DDC8DA8-5D49-394B-A99D-21726B9B21F9}"/>
                </a:ext>
              </a:extLst>
            </p:cNvPr>
            <p:cNvCxnSpPr>
              <a:cxnSpLocks/>
              <a:stCxn id="195" idx="7"/>
              <a:endCxn id="217" idx="3"/>
            </p:cNvCxnSpPr>
            <p:nvPr/>
          </p:nvCxnSpPr>
          <p:spPr>
            <a:xfrm flipV="1">
              <a:off x="1366924" y="4357644"/>
              <a:ext cx="233738" cy="213983"/>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09" name="直線コネクタ 208">
              <a:extLst>
                <a:ext uri="{FF2B5EF4-FFF2-40B4-BE49-F238E27FC236}">
                  <a16:creationId xmlns:a16="http://schemas.microsoft.com/office/drawing/2014/main" id="{0F12C384-3E9F-584A-85E8-8704BB839957}"/>
                </a:ext>
              </a:extLst>
            </p:cNvPr>
            <p:cNvCxnSpPr>
              <a:cxnSpLocks/>
              <a:stCxn id="252" idx="6"/>
              <a:endCxn id="219" idx="2"/>
            </p:cNvCxnSpPr>
            <p:nvPr/>
          </p:nvCxnSpPr>
          <p:spPr>
            <a:xfrm>
              <a:off x="1023502" y="5029628"/>
              <a:ext cx="541287"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0" name="直線コネクタ 209">
              <a:extLst>
                <a:ext uri="{FF2B5EF4-FFF2-40B4-BE49-F238E27FC236}">
                  <a16:creationId xmlns:a16="http://schemas.microsoft.com/office/drawing/2014/main" id="{21770537-4ABA-C843-8A8A-9370EDEFE8C1}"/>
                </a:ext>
              </a:extLst>
            </p:cNvPr>
            <p:cNvCxnSpPr>
              <a:cxnSpLocks/>
              <a:stCxn id="195" idx="5"/>
              <a:endCxn id="219" idx="1"/>
            </p:cNvCxnSpPr>
            <p:nvPr/>
          </p:nvCxnSpPr>
          <p:spPr>
            <a:xfrm>
              <a:off x="1366924" y="4744841"/>
              <a:ext cx="233738" cy="198179"/>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11" name="直線コネクタ 210">
              <a:extLst>
                <a:ext uri="{FF2B5EF4-FFF2-40B4-BE49-F238E27FC236}">
                  <a16:creationId xmlns:a16="http://schemas.microsoft.com/office/drawing/2014/main" id="{959122EB-1AC7-184F-95FE-D275BA9BBEAB}"/>
                </a:ext>
              </a:extLst>
            </p:cNvPr>
            <p:cNvCxnSpPr>
              <a:cxnSpLocks/>
              <a:stCxn id="195" idx="3"/>
              <a:endCxn id="252" idx="7"/>
            </p:cNvCxnSpPr>
            <p:nvPr/>
          </p:nvCxnSpPr>
          <p:spPr>
            <a:xfrm flipH="1">
              <a:off x="987628" y="4744841"/>
              <a:ext cx="206081" cy="198179"/>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92" name="直線コネクタ 191">
              <a:extLst>
                <a:ext uri="{FF2B5EF4-FFF2-40B4-BE49-F238E27FC236}">
                  <a16:creationId xmlns:a16="http://schemas.microsoft.com/office/drawing/2014/main" id="{228F353C-8830-F443-AAC3-30D4F4FAA2EA}"/>
                </a:ext>
              </a:extLst>
            </p:cNvPr>
            <p:cNvCxnSpPr>
              <a:cxnSpLocks/>
              <a:stCxn id="247" idx="6"/>
              <a:endCxn id="248" idx="2"/>
            </p:cNvCxnSpPr>
            <p:nvPr/>
          </p:nvCxnSpPr>
          <p:spPr>
            <a:xfrm>
              <a:off x="264910" y="3520347"/>
              <a:ext cx="51363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3" name="直線コネクタ 192">
              <a:extLst>
                <a:ext uri="{FF2B5EF4-FFF2-40B4-BE49-F238E27FC236}">
                  <a16:creationId xmlns:a16="http://schemas.microsoft.com/office/drawing/2014/main" id="{53BA04E3-006D-4E40-BC1A-B833A01373A9}"/>
                </a:ext>
              </a:extLst>
            </p:cNvPr>
            <p:cNvCxnSpPr>
              <a:cxnSpLocks/>
              <a:stCxn id="215" idx="6"/>
              <a:endCxn id="216" idx="2"/>
            </p:cNvCxnSpPr>
            <p:nvPr/>
          </p:nvCxnSpPr>
          <p:spPr>
            <a:xfrm>
              <a:off x="1809750" y="3520347"/>
              <a:ext cx="51363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50" name="グループ化 349">
            <a:extLst>
              <a:ext uri="{FF2B5EF4-FFF2-40B4-BE49-F238E27FC236}">
                <a16:creationId xmlns:a16="http://schemas.microsoft.com/office/drawing/2014/main" id="{5C3133ED-8D68-6F43-97E3-DCDEF52B17F2}"/>
              </a:ext>
            </a:extLst>
          </p:cNvPr>
          <p:cNvGrpSpPr/>
          <p:nvPr/>
        </p:nvGrpSpPr>
        <p:grpSpPr>
          <a:xfrm>
            <a:off x="2706419" y="3227658"/>
            <a:ext cx="1233132" cy="506312"/>
            <a:chOff x="2717523" y="3288432"/>
            <a:chExt cx="1233132" cy="506312"/>
          </a:xfrm>
        </p:grpSpPr>
        <p:sp>
          <p:nvSpPr>
            <p:cNvPr id="323" name="円/楕円 322">
              <a:extLst>
                <a:ext uri="{FF2B5EF4-FFF2-40B4-BE49-F238E27FC236}">
                  <a16:creationId xmlns:a16="http://schemas.microsoft.com/office/drawing/2014/main" id="{2B62A602-1E5F-4D42-B24D-065D00EE9461}"/>
                </a:ext>
              </a:extLst>
            </p:cNvPr>
            <p:cNvSpPr/>
            <p:nvPr/>
          </p:nvSpPr>
          <p:spPr>
            <a:xfrm>
              <a:off x="2717523" y="3288432"/>
              <a:ext cx="115588" cy="102586"/>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kumimoji="1" lang="ja-JP" altLang="en-US" sz="1000" dirty="0" err="1">
                <a:solidFill>
                  <a:schemeClr val="tx1"/>
                </a:solidFill>
              </a:endParaRPr>
            </a:p>
          </p:txBody>
        </p:sp>
        <p:sp>
          <p:nvSpPr>
            <p:cNvPr id="321" name="円/楕円 320">
              <a:extLst>
                <a:ext uri="{FF2B5EF4-FFF2-40B4-BE49-F238E27FC236}">
                  <a16:creationId xmlns:a16="http://schemas.microsoft.com/office/drawing/2014/main" id="{200B922E-257A-0A44-AD76-9A56A2F6A59C}"/>
                </a:ext>
              </a:extLst>
            </p:cNvPr>
            <p:cNvSpPr/>
            <p:nvPr/>
          </p:nvSpPr>
          <p:spPr>
            <a:xfrm>
              <a:off x="2717523" y="3423008"/>
              <a:ext cx="115588" cy="102586"/>
            </a:xfrm>
            <a:prstGeom prst="ellipse">
              <a:avLst/>
            </a:prstGeom>
            <a:solidFill>
              <a:schemeClr val="bg1"/>
            </a:solidFill>
            <a:ln w="127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kumimoji="1" lang="ja-JP" altLang="en-US" sz="1000" dirty="0" err="1">
                <a:solidFill>
                  <a:schemeClr val="tx1"/>
                </a:solidFill>
              </a:endParaRPr>
            </a:p>
          </p:txBody>
        </p:sp>
        <p:sp>
          <p:nvSpPr>
            <p:cNvPr id="319" name="円/楕円 318">
              <a:extLst>
                <a:ext uri="{FF2B5EF4-FFF2-40B4-BE49-F238E27FC236}">
                  <a16:creationId xmlns:a16="http://schemas.microsoft.com/office/drawing/2014/main" id="{5350E9D1-4614-7845-9232-4D6BF5E97285}"/>
                </a:ext>
              </a:extLst>
            </p:cNvPr>
            <p:cNvSpPr/>
            <p:nvPr/>
          </p:nvSpPr>
          <p:spPr>
            <a:xfrm>
              <a:off x="2717523" y="3557583"/>
              <a:ext cx="115588" cy="102586"/>
            </a:xfrm>
            <a:prstGeom prst="ellipse">
              <a:avLst/>
            </a:prstGeom>
            <a:solidFill>
              <a:schemeClr val="bg1"/>
            </a:solid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kumimoji="1" lang="ja-JP" altLang="en-US" sz="1000" dirty="0" err="1">
                <a:solidFill>
                  <a:schemeClr val="tx1"/>
                </a:solidFill>
              </a:endParaRPr>
            </a:p>
          </p:txBody>
        </p:sp>
        <p:sp>
          <p:nvSpPr>
            <p:cNvPr id="317" name="円/楕円 316">
              <a:extLst>
                <a:ext uri="{FF2B5EF4-FFF2-40B4-BE49-F238E27FC236}">
                  <a16:creationId xmlns:a16="http://schemas.microsoft.com/office/drawing/2014/main" id="{95942101-8CE0-344F-BDAD-2874DEB0FAB2}"/>
                </a:ext>
              </a:extLst>
            </p:cNvPr>
            <p:cNvSpPr/>
            <p:nvPr/>
          </p:nvSpPr>
          <p:spPr>
            <a:xfrm>
              <a:off x="2717523" y="3692158"/>
              <a:ext cx="115588" cy="102586"/>
            </a:xfrm>
            <a:prstGeom prst="ellipse">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kumimoji="1" lang="ja-JP" altLang="en-US" sz="1000" dirty="0" err="1">
                <a:solidFill>
                  <a:schemeClr val="tx1"/>
                </a:solidFill>
              </a:endParaRPr>
            </a:p>
          </p:txBody>
        </p:sp>
        <p:sp>
          <p:nvSpPr>
            <p:cNvPr id="324" name="正方形/長方形 323">
              <a:extLst>
                <a:ext uri="{FF2B5EF4-FFF2-40B4-BE49-F238E27FC236}">
                  <a16:creationId xmlns:a16="http://schemas.microsoft.com/office/drawing/2014/main" id="{E466BC68-F749-3046-9B22-34051DA46C21}"/>
                </a:ext>
              </a:extLst>
            </p:cNvPr>
            <p:cNvSpPr/>
            <p:nvPr/>
          </p:nvSpPr>
          <p:spPr>
            <a:xfrm>
              <a:off x="2851754" y="3299613"/>
              <a:ext cx="832170" cy="802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800">
                  <a:solidFill>
                    <a:schemeClr val="tx1"/>
                  </a:solidFill>
                </a:rPr>
                <a:t>ノード</a:t>
              </a:r>
              <a:endParaRPr kumimoji="1" lang="ja-JP" altLang="en-US" sz="800">
                <a:solidFill>
                  <a:schemeClr val="tx1"/>
                </a:solidFill>
              </a:endParaRPr>
            </a:p>
          </p:txBody>
        </p:sp>
        <p:sp>
          <p:nvSpPr>
            <p:cNvPr id="322" name="正方形/長方形 321">
              <a:extLst>
                <a:ext uri="{FF2B5EF4-FFF2-40B4-BE49-F238E27FC236}">
                  <a16:creationId xmlns:a16="http://schemas.microsoft.com/office/drawing/2014/main" id="{C2593113-452C-794C-87BB-D57CA408F8B3}"/>
                </a:ext>
              </a:extLst>
            </p:cNvPr>
            <p:cNvSpPr/>
            <p:nvPr/>
          </p:nvSpPr>
          <p:spPr>
            <a:xfrm>
              <a:off x="2851754" y="3434189"/>
              <a:ext cx="1098901" cy="802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800">
                  <a:solidFill>
                    <a:schemeClr val="tx1"/>
                  </a:solidFill>
                </a:rPr>
                <a:t>スタートノード</a:t>
              </a:r>
              <a:endParaRPr kumimoji="1" lang="ja-JP" altLang="en-US" sz="800">
                <a:solidFill>
                  <a:schemeClr val="tx1"/>
                </a:solidFill>
              </a:endParaRPr>
            </a:p>
          </p:txBody>
        </p:sp>
        <p:sp>
          <p:nvSpPr>
            <p:cNvPr id="320" name="正方形/長方形 319">
              <a:extLst>
                <a:ext uri="{FF2B5EF4-FFF2-40B4-BE49-F238E27FC236}">
                  <a16:creationId xmlns:a16="http://schemas.microsoft.com/office/drawing/2014/main" id="{3193B1B8-F11C-0041-A975-8D0A9FBADEA2}"/>
                </a:ext>
              </a:extLst>
            </p:cNvPr>
            <p:cNvSpPr/>
            <p:nvPr/>
          </p:nvSpPr>
          <p:spPr>
            <a:xfrm>
              <a:off x="2851754" y="3568764"/>
              <a:ext cx="1098901" cy="802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800">
                  <a:solidFill>
                    <a:schemeClr val="tx1"/>
                  </a:solidFill>
                </a:rPr>
                <a:t>ゴールノード</a:t>
              </a:r>
              <a:endParaRPr kumimoji="1" lang="ja-JP" altLang="en-US" sz="800">
                <a:solidFill>
                  <a:schemeClr val="tx1"/>
                </a:solidFill>
              </a:endParaRPr>
            </a:p>
          </p:txBody>
        </p:sp>
        <p:sp>
          <p:nvSpPr>
            <p:cNvPr id="318" name="正方形/長方形 317">
              <a:extLst>
                <a:ext uri="{FF2B5EF4-FFF2-40B4-BE49-F238E27FC236}">
                  <a16:creationId xmlns:a16="http://schemas.microsoft.com/office/drawing/2014/main" id="{AB9513F2-8C0A-624E-8616-061EE0C3C8BC}"/>
                </a:ext>
              </a:extLst>
            </p:cNvPr>
            <p:cNvSpPr/>
            <p:nvPr/>
          </p:nvSpPr>
          <p:spPr>
            <a:xfrm>
              <a:off x="2851754" y="3703340"/>
              <a:ext cx="1098901" cy="802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800">
                  <a:solidFill>
                    <a:schemeClr val="tx1"/>
                  </a:solidFill>
                </a:rPr>
                <a:t>赤ノード</a:t>
              </a:r>
              <a:endParaRPr kumimoji="1" lang="ja-JP" altLang="en-US" sz="800">
                <a:solidFill>
                  <a:schemeClr val="tx1"/>
                </a:solidFill>
              </a:endParaRPr>
            </a:p>
          </p:txBody>
        </p:sp>
      </p:grpSp>
      <p:sp>
        <p:nvSpPr>
          <p:cNvPr id="328" name="正方形/長方形 327">
            <a:extLst>
              <a:ext uri="{FF2B5EF4-FFF2-40B4-BE49-F238E27FC236}">
                <a16:creationId xmlns:a16="http://schemas.microsoft.com/office/drawing/2014/main" id="{3E5EB1D5-F1DB-F947-AD6D-2C1EBDCC5DFF}"/>
              </a:ext>
            </a:extLst>
          </p:cNvPr>
          <p:cNvSpPr/>
          <p:nvPr/>
        </p:nvSpPr>
        <p:spPr>
          <a:xfrm>
            <a:off x="258301" y="2735518"/>
            <a:ext cx="479107" cy="3042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b="1">
                <a:solidFill>
                  <a:srgbClr val="FF0000"/>
                </a:solidFill>
                <a:latin typeface="+mn-ea"/>
              </a:rPr>
              <a:t>②</a:t>
            </a:r>
          </a:p>
        </p:txBody>
      </p:sp>
      <p:sp>
        <p:nvSpPr>
          <p:cNvPr id="329" name="正方形/長方形 328">
            <a:extLst>
              <a:ext uri="{FF2B5EF4-FFF2-40B4-BE49-F238E27FC236}">
                <a16:creationId xmlns:a16="http://schemas.microsoft.com/office/drawing/2014/main" id="{FF72B590-B704-8E40-AC6B-1E1D312CE220}"/>
              </a:ext>
            </a:extLst>
          </p:cNvPr>
          <p:cNvSpPr/>
          <p:nvPr/>
        </p:nvSpPr>
        <p:spPr>
          <a:xfrm>
            <a:off x="2512368" y="3864496"/>
            <a:ext cx="2772481" cy="6048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sz="1100">
                <a:solidFill>
                  <a:schemeClr val="tx1"/>
                </a:solidFill>
                <a:latin typeface="+mn-ea"/>
              </a:rPr>
              <a:t>②左図の実線と点線はノード間の接続を　</a:t>
            </a:r>
            <a:endParaRPr lang="en-US" altLang="ja-JP" sz="1100" dirty="0">
              <a:solidFill>
                <a:schemeClr val="tx1"/>
              </a:solidFill>
              <a:latin typeface="+mn-ea"/>
            </a:endParaRPr>
          </a:p>
          <a:p>
            <a:r>
              <a:rPr lang="ja-JP" altLang="en-US" sz="1100">
                <a:solidFill>
                  <a:schemeClr val="tx1"/>
                </a:solidFill>
                <a:latin typeface="+mn-ea"/>
              </a:rPr>
              <a:t>　示す。実線は実コース上にラインが</a:t>
            </a:r>
            <a:endParaRPr lang="en-US" altLang="ja-JP" sz="1100" dirty="0">
              <a:solidFill>
                <a:schemeClr val="tx1"/>
              </a:solidFill>
              <a:latin typeface="+mn-ea"/>
            </a:endParaRPr>
          </a:p>
          <a:p>
            <a:r>
              <a:rPr lang="ja-JP" altLang="en-US" sz="1100">
                <a:solidFill>
                  <a:schemeClr val="tx1"/>
                </a:solidFill>
                <a:latin typeface="+mn-ea"/>
              </a:rPr>
              <a:t>　存在し、点線はラインが存在しない。</a:t>
            </a:r>
          </a:p>
        </p:txBody>
      </p:sp>
      <p:grpSp>
        <p:nvGrpSpPr>
          <p:cNvPr id="349" name="グループ化 348">
            <a:extLst>
              <a:ext uri="{FF2B5EF4-FFF2-40B4-BE49-F238E27FC236}">
                <a16:creationId xmlns:a16="http://schemas.microsoft.com/office/drawing/2014/main" id="{6DC98EE3-C608-5049-8E2E-F09488251D32}"/>
              </a:ext>
            </a:extLst>
          </p:cNvPr>
          <p:cNvGrpSpPr/>
          <p:nvPr/>
        </p:nvGrpSpPr>
        <p:grpSpPr>
          <a:xfrm>
            <a:off x="3808512" y="3227658"/>
            <a:ext cx="1233132" cy="530580"/>
            <a:chOff x="4291413" y="3859510"/>
            <a:chExt cx="1233132" cy="530580"/>
          </a:xfrm>
        </p:grpSpPr>
        <p:sp>
          <p:nvSpPr>
            <p:cNvPr id="336" name="円/楕円 335">
              <a:extLst>
                <a:ext uri="{FF2B5EF4-FFF2-40B4-BE49-F238E27FC236}">
                  <a16:creationId xmlns:a16="http://schemas.microsoft.com/office/drawing/2014/main" id="{5AD405F7-FA3A-4D4C-AB01-B0D80C93738C}"/>
                </a:ext>
              </a:extLst>
            </p:cNvPr>
            <p:cNvSpPr/>
            <p:nvPr/>
          </p:nvSpPr>
          <p:spPr>
            <a:xfrm>
              <a:off x="4291413" y="3859510"/>
              <a:ext cx="115588" cy="102586"/>
            </a:xfrm>
            <a:prstGeom prst="ellipse">
              <a:avLst/>
            </a:prstGeom>
            <a:solidFill>
              <a:schemeClr val="accent5"/>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kumimoji="1" lang="ja-JP" altLang="en-US" sz="1000" dirty="0" err="1">
                <a:solidFill>
                  <a:schemeClr val="tx1"/>
                </a:solidFill>
              </a:endParaRPr>
            </a:p>
          </p:txBody>
        </p:sp>
        <p:sp>
          <p:nvSpPr>
            <p:cNvPr id="337" name="円/楕円 336">
              <a:extLst>
                <a:ext uri="{FF2B5EF4-FFF2-40B4-BE49-F238E27FC236}">
                  <a16:creationId xmlns:a16="http://schemas.microsoft.com/office/drawing/2014/main" id="{E292F6EC-A132-C245-B272-BFF8C24326D6}"/>
                </a:ext>
              </a:extLst>
            </p:cNvPr>
            <p:cNvSpPr/>
            <p:nvPr/>
          </p:nvSpPr>
          <p:spPr>
            <a:xfrm>
              <a:off x="4291413" y="3994085"/>
              <a:ext cx="115588" cy="102586"/>
            </a:xfrm>
            <a:prstGeom prst="ellipse">
              <a:avLst/>
            </a:prstGeom>
            <a:solidFill>
              <a:schemeClr val="accent6"/>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kumimoji="1" lang="ja-JP" altLang="en-US" sz="1000" dirty="0" err="1">
                <a:solidFill>
                  <a:schemeClr val="tx1"/>
                </a:solidFill>
              </a:endParaRPr>
            </a:p>
          </p:txBody>
        </p:sp>
        <p:sp>
          <p:nvSpPr>
            <p:cNvPr id="338" name="円/楕円 337">
              <a:extLst>
                <a:ext uri="{FF2B5EF4-FFF2-40B4-BE49-F238E27FC236}">
                  <a16:creationId xmlns:a16="http://schemas.microsoft.com/office/drawing/2014/main" id="{55B39030-7F68-364D-83C3-3391926953FA}"/>
                </a:ext>
              </a:extLst>
            </p:cNvPr>
            <p:cNvSpPr/>
            <p:nvPr/>
          </p:nvSpPr>
          <p:spPr>
            <a:xfrm>
              <a:off x="4291413" y="4128661"/>
              <a:ext cx="115588" cy="102586"/>
            </a:xfrm>
            <a:prstGeom prst="ellipse">
              <a:avLst/>
            </a:prstGeom>
            <a:solidFill>
              <a:srgbClr val="FFFF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kumimoji="1" lang="ja-JP" altLang="en-US" sz="1000" dirty="0" err="1">
                <a:solidFill>
                  <a:schemeClr val="tx1"/>
                </a:solidFill>
              </a:endParaRPr>
            </a:p>
          </p:txBody>
        </p:sp>
        <p:sp>
          <p:nvSpPr>
            <p:cNvPr id="339" name="円/楕円 338">
              <a:extLst>
                <a:ext uri="{FF2B5EF4-FFF2-40B4-BE49-F238E27FC236}">
                  <a16:creationId xmlns:a16="http://schemas.microsoft.com/office/drawing/2014/main" id="{19CF0E98-F63F-A143-8A60-FAC4F0BBC248}"/>
                </a:ext>
              </a:extLst>
            </p:cNvPr>
            <p:cNvSpPr/>
            <p:nvPr/>
          </p:nvSpPr>
          <p:spPr>
            <a:xfrm>
              <a:off x="4291413" y="4287504"/>
              <a:ext cx="115588" cy="102586"/>
            </a:xfrm>
            <a:prstGeom prst="ellipse">
              <a:avLst/>
            </a:prstGeom>
            <a:solidFill>
              <a:schemeClr val="bg1"/>
            </a:solidFill>
            <a:ln w="1270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kumimoji="1" lang="ja-JP" altLang="en-US" sz="1000" dirty="0" err="1">
                <a:solidFill>
                  <a:schemeClr val="tx1"/>
                </a:solidFill>
              </a:endParaRPr>
            </a:p>
          </p:txBody>
        </p:sp>
        <p:sp>
          <p:nvSpPr>
            <p:cNvPr id="345" name="正方形/長方形 344">
              <a:extLst>
                <a:ext uri="{FF2B5EF4-FFF2-40B4-BE49-F238E27FC236}">
                  <a16:creationId xmlns:a16="http://schemas.microsoft.com/office/drawing/2014/main" id="{2842611C-BA36-3D48-B340-6528FC660A69}"/>
                </a:ext>
              </a:extLst>
            </p:cNvPr>
            <p:cNvSpPr/>
            <p:nvPr/>
          </p:nvSpPr>
          <p:spPr>
            <a:xfrm>
              <a:off x="4425644" y="3870691"/>
              <a:ext cx="1098901" cy="802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800">
                  <a:solidFill>
                    <a:schemeClr val="tx1"/>
                  </a:solidFill>
                </a:rPr>
                <a:t>青ノード</a:t>
              </a:r>
              <a:endParaRPr kumimoji="1" lang="ja-JP" altLang="en-US" sz="800">
                <a:solidFill>
                  <a:schemeClr val="tx1"/>
                </a:solidFill>
              </a:endParaRPr>
            </a:p>
          </p:txBody>
        </p:sp>
        <p:sp>
          <p:nvSpPr>
            <p:cNvPr id="346" name="正方形/長方形 345">
              <a:extLst>
                <a:ext uri="{FF2B5EF4-FFF2-40B4-BE49-F238E27FC236}">
                  <a16:creationId xmlns:a16="http://schemas.microsoft.com/office/drawing/2014/main" id="{B84C97FF-9C44-3744-B51F-E1AD583E82C6}"/>
                </a:ext>
              </a:extLst>
            </p:cNvPr>
            <p:cNvSpPr/>
            <p:nvPr/>
          </p:nvSpPr>
          <p:spPr>
            <a:xfrm>
              <a:off x="4425644" y="4005266"/>
              <a:ext cx="1098901" cy="802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800">
                  <a:solidFill>
                    <a:schemeClr val="tx1"/>
                  </a:solidFill>
                </a:rPr>
                <a:t>緑ノード</a:t>
              </a:r>
              <a:endParaRPr kumimoji="1" lang="ja-JP" altLang="en-US" sz="800">
                <a:solidFill>
                  <a:schemeClr val="tx1"/>
                </a:solidFill>
              </a:endParaRPr>
            </a:p>
          </p:txBody>
        </p:sp>
        <p:sp>
          <p:nvSpPr>
            <p:cNvPr id="347" name="正方形/長方形 346">
              <a:extLst>
                <a:ext uri="{FF2B5EF4-FFF2-40B4-BE49-F238E27FC236}">
                  <a16:creationId xmlns:a16="http://schemas.microsoft.com/office/drawing/2014/main" id="{5929BE6E-2F73-DD42-8E8B-583CDD2FB7B3}"/>
                </a:ext>
              </a:extLst>
            </p:cNvPr>
            <p:cNvSpPr/>
            <p:nvPr/>
          </p:nvSpPr>
          <p:spPr>
            <a:xfrm>
              <a:off x="4425644" y="4139842"/>
              <a:ext cx="1098901" cy="802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800">
                  <a:solidFill>
                    <a:schemeClr val="tx1"/>
                  </a:solidFill>
                </a:rPr>
                <a:t>緑ノード</a:t>
              </a:r>
              <a:endParaRPr kumimoji="1" lang="ja-JP" altLang="en-US" sz="800">
                <a:solidFill>
                  <a:schemeClr val="tx1"/>
                </a:solidFill>
              </a:endParaRPr>
            </a:p>
          </p:txBody>
        </p:sp>
        <p:sp>
          <p:nvSpPr>
            <p:cNvPr id="348" name="正方形/長方形 347">
              <a:extLst>
                <a:ext uri="{FF2B5EF4-FFF2-40B4-BE49-F238E27FC236}">
                  <a16:creationId xmlns:a16="http://schemas.microsoft.com/office/drawing/2014/main" id="{766CAEA5-48FB-BE4B-8FCB-6FA9597935F6}"/>
                </a:ext>
              </a:extLst>
            </p:cNvPr>
            <p:cNvSpPr/>
            <p:nvPr/>
          </p:nvSpPr>
          <p:spPr>
            <a:xfrm>
              <a:off x="4425644" y="4298685"/>
              <a:ext cx="1098901" cy="802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800">
                  <a:solidFill>
                    <a:schemeClr val="tx1"/>
                  </a:solidFill>
                </a:rPr>
                <a:t>ボーナスノード</a:t>
              </a:r>
              <a:endParaRPr lang="en-US" altLang="ja-JP" sz="800" dirty="0">
                <a:solidFill>
                  <a:schemeClr val="tx1"/>
                </a:solidFill>
              </a:endParaRPr>
            </a:p>
          </p:txBody>
        </p:sp>
      </p:grpSp>
      <p:sp>
        <p:nvSpPr>
          <p:cNvPr id="351" name="正方形/長方形 350">
            <a:extLst>
              <a:ext uri="{FF2B5EF4-FFF2-40B4-BE49-F238E27FC236}">
                <a16:creationId xmlns:a16="http://schemas.microsoft.com/office/drawing/2014/main" id="{732FF47A-8469-FC4E-AC31-8A75D6999FDF}"/>
              </a:ext>
            </a:extLst>
          </p:cNvPr>
          <p:cNvSpPr/>
          <p:nvPr/>
        </p:nvSpPr>
        <p:spPr>
          <a:xfrm>
            <a:off x="2512368" y="4512568"/>
            <a:ext cx="2772481" cy="6048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sz="1100">
                <a:solidFill>
                  <a:schemeClr val="tx1"/>
                </a:solidFill>
                <a:latin typeface="+mn-ea"/>
              </a:rPr>
              <a:t>③司令システムはブロック運搬経路を</a:t>
            </a:r>
            <a:endParaRPr lang="en-US" altLang="ja-JP" sz="1100" dirty="0">
              <a:solidFill>
                <a:schemeClr val="tx1"/>
              </a:solidFill>
              <a:latin typeface="+mn-ea"/>
            </a:endParaRPr>
          </a:p>
          <a:p>
            <a:r>
              <a:rPr lang="ja-JP" altLang="en-US" sz="1100">
                <a:solidFill>
                  <a:schemeClr val="tx1"/>
                </a:solidFill>
                <a:latin typeface="+mn-ea"/>
              </a:rPr>
              <a:t>　探索するためにマップを持つ。マップ</a:t>
            </a:r>
            <a:endParaRPr lang="en-US" altLang="ja-JP" sz="1100" dirty="0">
              <a:solidFill>
                <a:schemeClr val="tx1"/>
              </a:solidFill>
              <a:latin typeface="+mn-ea"/>
            </a:endParaRPr>
          </a:p>
          <a:p>
            <a:r>
              <a:rPr lang="ja-JP" altLang="en-US" sz="1100">
                <a:solidFill>
                  <a:schemeClr val="tx1"/>
                </a:solidFill>
                <a:latin typeface="+mn-ea"/>
              </a:rPr>
              <a:t>　はブロックが無いノードの集合である。</a:t>
            </a:r>
          </a:p>
        </p:txBody>
      </p:sp>
      <p:sp>
        <p:nvSpPr>
          <p:cNvPr id="352" name="正方形/長方形 351">
            <a:extLst>
              <a:ext uri="{FF2B5EF4-FFF2-40B4-BE49-F238E27FC236}">
                <a16:creationId xmlns:a16="http://schemas.microsoft.com/office/drawing/2014/main" id="{A9B16AEB-AE93-6F47-895C-60C8A9C726D5}"/>
              </a:ext>
            </a:extLst>
          </p:cNvPr>
          <p:cNvSpPr/>
          <p:nvPr/>
        </p:nvSpPr>
        <p:spPr>
          <a:xfrm>
            <a:off x="3329405" y="624220"/>
            <a:ext cx="479107" cy="3042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b="1">
                <a:solidFill>
                  <a:srgbClr val="FF0000"/>
                </a:solidFill>
                <a:latin typeface="+mn-ea"/>
              </a:rPr>
              <a:t>③</a:t>
            </a:r>
          </a:p>
        </p:txBody>
      </p:sp>
      <p:sp>
        <p:nvSpPr>
          <p:cNvPr id="353" name="正方形/長方形 352">
            <a:extLst>
              <a:ext uri="{FF2B5EF4-FFF2-40B4-BE49-F238E27FC236}">
                <a16:creationId xmlns:a16="http://schemas.microsoft.com/office/drawing/2014/main" id="{B0CF9ACC-6DA2-A849-B8EF-9CDFAC03F321}"/>
              </a:ext>
            </a:extLst>
          </p:cNvPr>
          <p:cNvSpPr/>
          <p:nvPr/>
        </p:nvSpPr>
        <p:spPr>
          <a:xfrm>
            <a:off x="469343" y="1467401"/>
            <a:ext cx="479107" cy="3042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b="1">
                <a:solidFill>
                  <a:srgbClr val="FF0000"/>
                </a:solidFill>
                <a:latin typeface="+mn-ea"/>
              </a:rPr>
              <a:t>③</a:t>
            </a:r>
          </a:p>
        </p:txBody>
      </p:sp>
      <p:sp>
        <p:nvSpPr>
          <p:cNvPr id="14" name="正方形/長方形 13">
            <a:extLst>
              <a:ext uri="{FF2B5EF4-FFF2-40B4-BE49-F238E27FC236}">
                <a16:creationId xmlns:a16="http://schemas.microsoft.com/office/drawing/2014/main" id="{C72AB228-670C-DF42-B929-2F031863649C}"/>
              </a:ext>
            </a:extLst>
          </p:cNvPr>
          <p:cNvSpPr/>
          <p:nvPr/>
        </p:nvSpPr>
        <p:spPr>
          <a:xfrm>
            <a:off x="5268663" y="1680922"/>
            <a:ext cx="1912725" cy="239594"/>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b="1">
                <a:solidFill>
                  <a:schemeClr val="tx1"/>
                </a:solidFill>
                <a:latin typeface="+mn-ea"/>
              </a:rPr>
              <a:t>解法</a:t>
            </a:r>
          </a:p>
        </p:txBody>
      </p:sp>
      <p:sp>
        <p:nvSpPr>
          <p:cNvPr id="358" name="正方形/長方形 357">
            <a:extLst>
              <a:ext uri="{FF2B5EF4-FFF2-40B4-BE49-F238E27FC236}">
                <a16:creationId xmlns:a16="http://schemas.microsoft.com/office/drawing/2014/main" id="{EA1194FC-1A73-954E-ACE9-4B5750E8AD3E}"/>
              </a:ext>
            </a:extLst>
          </p:cNvPr>
          <p:cNvSpPr/>
          <p:nvPr/>
        </p:nvSpPr>
        <p:spPr>
          <a:xfrm>
            <a:off x="2008312" y="5304656"/>
            <a:ext cx="3240360" cy="2814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sz="1100">
                <a:solidFill>
                  <a:schemeClr val="tx1"/>
                </a:solidFill>
                <a:latin typeface="+mn-ea"/>
              </a:rPr>
              <a:t>走行体の動作を状態遷移図で示す。</a:t>
            </a:r>
          </a:p>
        </p:txBody>
      </p:sp>
      <p:sp>
        <p:nvSpPr>
          <p:cNvPr id="359" name="正方形/長方形 358">
            <a:extLst>
              <a:ext uri="{FF2B5EF4-FFF2-40B4-BE49-F238E27FC236}">
                <a16:creationId xmlns:a16="http://schemas.microsoft.com/office/drawing/2014/main" id="{46428B14-5AB0-F746-AE6C-ED8E6D1A11A3}"/>
              </a:ext>
            </a:extLst>
          </p:cNvPr>
          <p:cNvSpPr/>
          <p:nvPr/>
        </p:nvSpPr>
        <p:spPr>
          <a:xfrm>
            <a:off x="2797542" y="5667425"/>
            <a:ext cx="2425913" cy="2932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altLang="ja-JP" sz="1100" dirty="0">
                <a:solidFill>
                  <a:schemeClr val="tx1"/>
                </a:solidFill>
                <a:latin typeface="+mn-ea"/>
              </a:rPr>
              <a:t>※</a:t>
            </a:r>
            <a:r>
              <a:rPr lang="ja-JP" altLang="en-US" sz="1100">
                <a:solidFill>
                  <a:schemeClr val="tx1"/>
                </a:solidFill>
                <a:latin typeface="+mn-ea"/>
              </a:rPr>
              <a:t>トリガーや遷移ガードなどは割愛</a:t>
            </a:r>
          </a:p>
        </p:txBody>
      </p:sp>
      <p:sp>
        <p:nvSpPr>
          <p:cNvPr id="360" name="正方形/長方形 359">
            <a:extLst>
              <a:ext uri="{FF2B5EF4-FFF2-40B4-BE49-F238E27FC236}">
                <a16:creationId xmlns:a16="http://schemas.microsoft.com/office/drawing/2014/main" id="{DAEDF369-9F28-4F48-80BA-A97AE9C8EEC1}"/>
              </a:ext>
            </a:extLst>
          </p:cNvPr>
          <p:cNvSpPr/>
          <p:nvPr/>
        </p:nvSpPr>
        <p:spPr>
          <a:xfrm>
            <a:off x="55005" y="8664434"/>
            <a:ext cx="5121659" cy="60899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sz="1100">
                <a:solidFill>
                  <a:schemeClr val="tx1"/>
                </a:solidFill>
                <a:latin typeface="+mn-ea"/>
              </a:rPr>
              <a:t>①プロジェクトのコンセプト「単純化する」からブロックを避けるなどの</a:t>
            </a:r>
            <a:endParaRPr lang="en-US" altLang="ja-JP" sz="1100" dirty="0">
              <a:solidFill>
                <a:schemeClr val="tx1"/>
              </a:solidFill>
              <a:latin typeface="+mn-ea"/>
            </a:endParaRPr>
          </a:p>
          <a:p>
            <a:r>
              <a:rPr lang="ja-JP" altLang="en-US" sz="1100">
                <a:solidFill>
                  <a:schemeClr val="tx1"/>
                </a:solidFill>
                <a:latin typeface="+mn-ea"/>
              </a:rPr>
              <a:t>　複雑な動作は排除した。</a:t>
            </a:r>
            <a:endParaRPr lang="en-US" altLang="ja-JP" sz="1100" dirty="0">
              <a:solidFill>
                <a:schemeClr val="tx1"/>
              </a:solidFill>
              <a:latin typeface="+mn-ea"/>
            </a:endParaRPr>
          </a:p>
          <a:p>
            <a:r>
              <a:rPr lang="ja-JP" altLang="en-US" sz="1100">
                <a:solidFill>
                  <a:schemeClr val="tx1"/>
                </a:solidFill>
                <a:latin typeface="+mn-ea"/>
              </a:rPr>
              <a:t>②単純化のため、コマンド受信（更新）と動作を繰り返す。</a:t>
            </a:r>
          </a:p>
        </p:txBody>
      </p:sp>
      <p:sp>
        <p:nvSpPr>
          <p:cNvPr id="362" name="正方形/長方形 361">
            <a:extLst>
              <a:ext uri="{FF2B5EF4-FFF2-40B4-BE49-F238E27FC236}">
                <a16:creationId xmlns:a16="http://schemas.microsoft.com/office/drawing/2014/main" id="{B3C565FB-652F-A24A-B39B-B95B94F834D4}"/>
              </a:ext>
            </a:extLst>
          </p:cNvPr>
          <p:cNvSpPr/>
          <p:nvPr/>
        </p:nvSpPr>
        <p:spPr>
          <a:xfrm>
            <a:off x="7181388" y="1584695"/>
            <a:ext cx="5510621" cy="4320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200">
                <a:solidFill>
                  <a:schemeClr val="tx1"/>
                </a:solidFill>
                <a:latin typeface="+mn-ea"/>
              </a:rPr>
              <a:t>解法をシーケンス図で示す。</a:t>
            </a:r>
          </a:p>
        </p:txBody>
      </p:sp>
    </p:spTree>
    <p:extLst>
      <p:ext uri="{BB962C8B-B14F-4D97-AF65-F5344CB8AC3E}">
        <p14:creationId xmlns:p14="http://schemas.microsoft.com/office/powerpoint/2010/main" val="15912791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CE008806-0A9D-4D4D-9B56-7E0C6EC592E3}"/>
              </a:ext>
            </a:extLst>
          </p:cNvPr>
          <p:cNvSpPr/>
          <p:nvPr/>
        </p:nvSpPr>
        <p:spPr>
          <a:xfrm>
            <a:off x="0" y="31885"/>
            <a:ext cx="128016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システム図</a:t>
            </a:r>
          </a:p>
        </p:txBody>
      </p:sp>
      <p:pic>
        <p:nvPicPr>
          <p:cNvPr id="2" name="図 1"/>
          <p:cNvPicPr>
            <a:picLocks noChangeAspect="1"/>
          </p:cNvPicPr>
          <p:nvPr/>
        </p:nvPicPr>
        <p:blipFill>
          <a:blip r:embed="rId2"/>
          <a:stretch>
            <a:fillRect/>
          </a:stretch>
        </p:blipFill>
        <p:spPr>
          <a:xfrm>
            <a:off x="10145" y="459961"/>
            <a:ext cx="12791456" cy="6994746"/>
          </a:xfrm>
          <a:prstGeom prst="rect">
            <a:avLst/>
          </a:prstGeom>
        </p:spPr>
      </p:pic>
      <p:sp>
        <p:nvSpPr>
          <p:cNvPr id="3" name="正方形/長方形 2">
            <a:extLst>
              <a:ext uri="{FF2B5EF4-FFF2-40B4-BE49-F238E27FC236}">
                <a16:creationId xmlns:a16="http://schemas.microsoft.com/office/drawing/2014/main" id="{07912221-48B1-3548-A90B-7B7EC760328D}"/>
              </a:ext>
            </a:extLst>
          </p:cNvPr>
          <p:cNvSpPr/>
          <p:nvPr/>
        </p:nvSpPr>
        <p:spPr>
          <a:xfrm>
            <a:off x="1216224" y="2568352"/>
            <a:ext cx="1152128" cy="144016"/>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800">
                <a:solidFill>
                  <a:schemeClr val="tx1"/>
                </a:solidFill>
              </a:rPr>
              <a:t>数字領域を抜き出す</a:t>
            </a:r>
          </a:p>
        </p:txBody>
      </p:sp>
      <p:sp>
        <p:nvSpPr>
          <p:cNvPr id="7" name="正方形/長方形 6">
            <a:extLst>
              <a:ext uri="{FF2B5EF4-FFF2-40B4-BE49-F238E27FC236}">
                <a16:creationId xmlns:a16="http://schemas.microsoft.com/office/drawing/2014/main" id="{C5BF6FC4-40C2-7F4D-B6B3-5C4E0229C4B2}"/>
              </a:ext>
            </a:extLst>
          </p:cNvPr>
          <p:cNvSpPr/>
          <p:nvPr/>
        </p:nvSpPr>
        <p:spPr>
          <a:xfrm>
            <a:off x="7192888" y="1632248"/>
            <a:ext cx="1368152" cy="36004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800" dirty="0">
                <a:solidFill>
                  <a:schemeClr val="tx1"/>
                </a:solidFill>
              </a:rPr>
              <a:t>g</a:t>
            </a:r>
            <a:r>
              <a:rPr kumimoji="1" lang="ja-JP" altLang="en-US" sz="800">
                <a:solidFill>
                  <a:schemeClr val="tx1"/>
                </a:solidFill>
              </a:rPr>
              <a:t>スコア→実距離・辞書</a:t>
            </a:r>
            <a:endParaRPr kumimoji="1" lang="en-US" altLang="ja-JP" sz="800" dirty="0">
              <a:solidFill>
                <a:schemeClr val="tx1"/>
              </a:solidFill>
            </a:endParaRPr>
          </a:p>
          <a:p>
            <a:r>
              <a:rPr lang="en-US" altLang="ja-JP" sz="800" dirty="0">
                <a:solidFill>
                  <a:schemeClr val="tx1"/>
                </a:solidFill>
              </a:rPr>
              <a:t>F</a:t>
            </a:r>
            <a:r>
              <a:rPr lang="ja-JP" altLang="en-US" sz="800">
                <a:solidFill>
                  <a:schemeClr val="tx1"/>
                </a:solidFill>
              </a:rPr>
              <a:t>スコア→概算距離・辞書</a:t>
            </a:r>
            <a:endParaRPr kumimoji="1" lang="ja-JP" altLang="en-US" sz="800">
              <a:solidFill>
                <a:schemeClr val="tx1"/>
              </a:solidFill>
            </a:endParaRPr>
          </a:p>
        </p:txBody>
      </p:sp>
    </p:spTree>
    <p:extLst>
      <p:ext uri="{BB962C8B-B14F-4D97-AF65-F5344CB8AC3E}">
        <p14:creationId xmlns:p14="http://schemas.microsoft.com/office/powerpoint/2010/main" val="34810729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A2698A1C-1F99-0C4A-B6C1-907F88BFA800}"/>
              </a:ext>
            </a:extLst>
          </p:cNvPr>
          <p:cNvPicPr>
            <a:picLocks noChangeAspect="1"/>
          </p:cNvPicPr>
          <p:nvPr/>
        </p:nvPicPr>
        <p:blipFill rotWithShape="1">
          <a:blip r:embed="rId2"/>
          <a:srcRect t="2083" r="3313" b="1801"/>
          <a:stretch/>
        </p:blipFill>
        <p:spPr>
          <a:xfrm>
            <a:off x="24714" y="5901314"/>
            <a:ext cx="6376086" cy="3672302"/>
          </a:xfrm>
          <a:prstGeom prst="rect">
            <a:avLst/>
          </a:prstGeom>
        </p:spPr>
      </p:pic>
      <p:pic>
        <p:nvPicPr>
          <p:cNvPr id="5" name="図 4">
            <a:extLst>
              <a:ext uri="{FF2B5EF4-FFF2-40B4-BE49-F238E27FC236}">
                <a16:creationId xmlns:a16="http://schemas.microsoft.com/office/drawing/2014/main" id="{01195A77-A5BB-CA4D-8121-8AC6B0D98B8C}"/>
              </a:ext>
            </a:extLst>
          </p:cNvPr>
          <p:cNvPicPr>
            <a:picLocks noChangeAspect="1"/>
          </p:cNvPicPr>
          <p:nvPr/>
        </p:nvPicPr>
        <p:blipFill rotWithShape="1">
          <a:blip r:embed="rId3"/>
          <a:srcRect l="710" t="6500" r="54208" b="4251"/>
          <a:stretch/>
        </p:blipFill>
        <p:spPr>
          <a:xfrm>
            <a:off x="2267144" y="28879"/>
            <a:ext cx="3821847" cy="6063998"/>
          </a:xfrm>
          <a:prstGeom prst="rect">
            <a:avLst/>
          </a:prstGeom>
          <a:ln w="19050">
            <a:solidFill>
              <a:schemeClr val="tx1">
                <a:lumMod val="50000"/>
                <a:lumOff val="50000"/>
              </a:schemeClr>
            </a:solidFill>
          </a:ln>
        </p:spPr>
      </p:pic>
      <p:pic>
        <p:nvPicPr>
          <p:cNvPr id="2" name="図 1">
            <a:extLst>
              <a:ext uri="{FF2B5EF4-FFF2-40B4-BE49-F238E27FC236}">
                <a16:creationId xmlns:a16="http://schemas.microsoft.com/office/drawing/2014/main" id="{C1490327-C85D-7B4D-BAEC-6D38D7DA5DFC}"/>
              </a:ext>
            </a:extLst>
          </p:cNvPr>
          <p:cNvPicPr>
            <a:picLocks noChangeAspect="1"/>
          </p:cNvPicPr>
          <p:nvPr/>
        </p:nvPicPr>
        <p:blipFill rotWithShape="1">
          <a:blip r:embed="rId4"/>
          <a:srcRect l="1041" t="2973" r="6248" b="1778"/>
          <a:stretch/>
        </p:blipFill>
        <p:spPr>
          <a:xfrm>
            <a:off x="6112768" y="28879"/>
            <a:ext cx="6688832" cy="9544737"/>
          </a:xfrm>
          <a:prstGeom prst="rect">
            <a:avLst/>
          </a:prstGeom>
          <a:ln w="19050">
            <a:solidFill>
              <a:schemeClr val="tx1">
                <a:lumMod val="50000"/>
                <a:lumOff val="50000"/>
              </a:schemeClr>
            </a:solidFill>
          </a:ln>
        </p:spPr>
      </p:pic>
    </p:spTree>
    <p:extLst>
      <p:ext uri="{BB962C8B-B14F-4D97-AF65-F5344CB8AC3E}">
        <p14:creationId xmlns:p14="http://schemas.microsoft.com/office/powerpoint/2010/main" val="39865661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6440250-F656-44C9-902A-E623DA03BB80}"/>
              </a:ext>
            </a:extLst>
          </p:cNvPr>
          <p:cNvSpPr>
            <a:spLocks noGrp="1"/>
          </p:cNvSpPr>
          <p:nvPr>
            <p:ph type="title"/>
          </p:nvPr>
        </p:nvSpPr>
        <p:spPr/>
        <p:txBody>
          <a:bodyPr/>
          <a:lstStyle/>
          <a:p>
            <a:r>
              <a:rPr lang="ja-JP" altLang="en-US" dirty="0"/>
              <a:t>設計モデル</a:t>
            </a:r>
            <a:endParaRPr kumimoji="1" lang="ja-JP" altLang="en-US" dirty="0"/>
          </a:p>
        </p:txBody>
      </p:sp>
      <p:sp>
        <p:nvSpPr>
          <p:cNvPr id="6" name="コンテンツ プレースホルダー 5">
            <a:extLst>
              <a:ext uri="{FF2B5EF4-FFF2-40B4-BE49-F238E27FC236}">
                <a16:creationId xmlns:a16="http://schemas.microsoft.com/office/drawing/2014/main" id="{26FAAD07-F302-42C1-85D9-C09DAB46A420}"/>
              </a:ext>
            </a:extLst>
          </p:cNvPr>
          <p:cNvSpPr>
            <a:spLocks noGrp="1"/>
          </p:cNvSpPr>
          <p:nvPr>
            <p:ph idx="1"/>
          </p:nvPr>
        </p:nvSpPr>
        <p:spPr/>
        <p:txBody>
          <a:bodyPr/>
          <a:lstStyle/>
          <a:p>
            <a:r>
              <a:rPr kumimoji="1" lang="ja-JP" altLang="en-US" dirty="0"/>
              <a:t>ここに</a:t>
            </a:r>
            <a:r>
              <a:rPr lang="ja-JP" altLang="en-US" dirty="0"/>
              <a:t>設計のモデルを書く</a:t>
            </a:r>
            <a:endParaRPr kumimoji="1" lang="en-US" altLang="ja-JP" dirty="0"/>
          </a:p>
        </p:txBody>
      </p:sp>
      <p:pic>
        <p:nvPicPr>
          <p:cNvPr id="4" name="図 3">
            <a:extLst>
              <a:ext uri="{FF2B5EF4-FFF2-40B4-BE49-F238E27FC236}">
                <a16:creationId xmlns:a16="http://schemas.microsoft.com/office/drawing/2014/main" id="{37BC52CD-ED30-9043-888B-9BDA2F47AE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4050" y="4210050"/>
            <a:ext cx="11493500" cy="1181100"/>
          </a:xfrm>
          <a:prstGeom prst="rect">
            <a:avLst/>
          </a:prstGeom>
        </p:spPr>
      </p:pic>
    </p:spTree>
    <p:extLst>
      <p:ext uri="{BB962C8B-B14F-4D97-AF65-F5344CB8AC3E}">
        <p14:creationId xmlns:p14="http://schemas.microsoft.com/office/powerpoint/2010/main" val="25558236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CE008806-0A9D-4D4D-9B56-7E0C6EC592E3}"/>
              </a:ext>
            </a:extLst>
          </p:cNvPr>
          <p:cNvSpPr/>
          <p:nvPr/>
        </p:nvSpPr>
        <p:spPr>
          <a:xfrm>
            <a:off x="0" y="11725"/>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システム図</a:t>
            </a:r>
          </a:p>
        </p:txBody>
      </p:sp>
      <p:sp>
        <p:nvSpPr>
          <p:cNvPr id="6" name="正方形/長方形 5">
            <a:extLst>
              <a:ext uri="{FF2B5EF4-FFF2-40B4-BE49-F238E27FC236}">
                <a16:creationId xmlns:a16="http://schemas.microsoft.com/office/drawing/2014/main" id="{EBDFA98A-0EA7-744F-A490-10EC103CBA49}"/>
              </a:ext>
            </a:extLst>
          </p:cNvPr>
          <p:cNvSpPr/>
          <p:nvPr/>
        </p:nvSpPr>
        <p:spPr>
          <a:xfrm>
            <a:off x="2080320" y="1646113"/>
            <a:ext cx="6264696" cy="3154489"/>
          </a:xfrm>
          <a:prstGeom prst="rect">
            <a:avLst/>
          </a:prstGeom>
          <a:solidFill>
            <a:srgbClr val="FFE1E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a:solidFill>
                  <a:schemeClr val="tx1"/>
                </a:solidFill>
              </a:rPr>
              <a:t>司令システム</a:t>
            </a:r>
            <a:endParaRPr lang="ja-JP" altLang="en-US" dirty="0" err="1">
              <a:solidFill>
                <a:schemeClr val="tx1"/>
              </a:solidFill>
            </a:endParaRPr>
          </a:p>
        </p:txBody>
      </p:sp>
      <p:sp>
        <p:nvSpPr>
          <p:cNvPr id="7" name="正方形/長方形 6">
            <a:extLst>
              <a:ext uri="{FF2B5EF4-FFF2-40B4-BE49-F238E27FC236}">
                <a16:creationId xmlns:a16="http://schemas.microsoft.com/office/drawing/2014/main" id="{C4F37F09-90A7-ED4F-9C98-180C0EEAD1E0}"/>
              </a:ext>
            </a:extLst>
          </p:cNvPr>
          <p:cNvSpPr/>
          <p:nvPr/>
        </p:nvSpPr>
        <p:spPr>
          <a:xfrm>
            <a:off x="2080320" y="4888775"/>
            <a:ext cx="9433048" cy="3142758"/>
          </a:xfrm>
          <a:prstGeom prst="rect">
            <a:avLst/>
          </a:prstGeom>
          <a:solidFill>
            <a:schemeClr val="accent5">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a:solidFill>
                  <a:schemeClr val="tx1"/>
                </a:solidFill>
              </a:rPr>
              <a:t>走行体システム</a:t>
            </a:r>
            <a:endParaRPr lang="ja-JP" altLang="en-US" dirty="0" err="1">
              <a:solidFill>
                <a:schemeClr val="tx1"/>
              </a:solidFill>
            </a:endParaRPr>
          </a:p>
        </p:txBody>
      </p:sp>
      <p:sp>
        <p:nvSpPr>
          <p:cNvPr id="8" name="正方形/長方形 7">
            <a:extLst>
              <a:ext uri="{FF2B5EF4-FFF2-40B4-BE49-F238E27FC236}">
                <a16:creationId xmlns:a16="http://schemas.microsoft.com/office/drawing/2014/main" id="{F043A68C-8219-7B46-B497-656A75B77067}"/>
              </a:ext>
            </a:extLst>
          </p:cNvPr>
          <p:cNvSpPr/>
          <p:nvPr/>
        </p:nvSpPr>
        <p:spPr>
          <a:xfrm rot="16200000">
            <a:off x="392621" y="2298280"/>
            <a:ext cx="1440160" cy="351061"/>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カメラ</a:t>
            </a:r>
            <a:endParaRPr lang="en-US" altLang="ja-JP" sz="1100" dirty="0">
              <a:solidFill>
                <a:schemeClr val="tx1"/>
              </a:solidFill>
            </a:endParaRPr>
          </a:p>
          <a:p>
            <a:pPr algn="ctr"/>
            <a:r>
              <a:rPr lang="ja-JP" altLang="en-US" sz="1100">
                <a:solidFill>
                  <a:schemeClr val="tx1"/>
                </a:solidFill>
              </a:rPr>
              <a:t>システム</a:t>
            </a:r>
            <a:endParaRPr lang="ja-JP" altLang="en-US" sz="1100" dirty="0" err="1">
              <a:solidFill>
                <a:schemeClr val="tx1"/>
              </a:solidFill>
            </a:endParaRPr>
          </a:p>
        </p:txBody>
      </p:sp>
      <p:sp>
        <p:nvSpPr>
          <p:cNvPr id="9" name="正方形/長方形 8">
            <a:extLst>
              <a:ext uri="{FF2B5EF4-FFF2-40B4-BE49-F238E27FC236}">
                <a16:creationId xmlns:a16="http://schemas.microsoft.com/office/drawing/2014/main" id="{2BD62DE5-21CC-444E-B43E-456621B4739D}"/>
              </a:ext>
            </a:extLst>
          </p:cNvPr>
          <p:cNvSpPr/>
          <p:nvPr/>
        </p:nvSpPr>
        <p:spPr>
          <a:xfrm rot="16200000">
            <a:off x="1006862" y="2298280"/>
            <a:ext cx="1440160" cy="351061"/>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ルーター</a:t>
            </a:r>
            <a:endParaRPr lang="en-US" altLang="ja-JP" sz="1100" dirty="0">
              <a:solidFill>
                <a:schemeClr val="tx1"/>
              </a:solidFill>
            </a:endParaRPr>
          </a:p>
        </p:txBody>
      </p:sp>
      <p:cxnSp>
        <p:nvCxnSpPr>
          <p:cNvPr id="10" name="直線矢印コネクタ 9">
            <a:extLst>
              <a:ext uri="{FF2B5EF4-FFF2-40B4-BE49-F238E27FC236}">
                <a16:creationId xmlns:a16="http://schemas.microsoft.com/office/drawing/2014/main" id="{3ACC6516-4393-4648-9E54-4E014C268F77}"/>
              </a:ext>
            </a:extLst>
          </p:cNvPr>
          <p:cNvCxnSpPr/>
          <p:nvPr/>
        </p:nvCxnSpPr>
        <p:spPr>
          <a:xfrm>
            <a:off x="1288232" y="2473808"/>
            <a:ext cx="26318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11" name="直線矢印コネクタ 10">
            <a:extLst>
              <a:ext uri="{FF2B5EF4-FFF2-40B4-BE49-F238E27FC236}">
                <a16:creationId xmlns:a16="http://schemas.microsoft.com/office/drawing/2014/main" id="{FEC997F1-0A7C-5849-8758-A1A8FB916C9C}"/>
              </a:ext>
            </a:extLst>
          </p:cNvPr>
          <p:cNvCxnSpPr>
            <a:cxnSpLocks/>
            <a:stCxn id="9" idx="2"/>
            <a:endCxn id="13" idx="0"/>
          </p:cNvCxnSpPr>
          <p:nvPr/>
        </p:nvCxnSpPr>
        <p:spPr>
          <a:xfrm flipV="1">
            <a:off x="1902473" y="2473810"/>
            <a:ext cx="474858" cy="1"/>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grpSp>
        <p:nvGrpSpPr>
          <p:cNvPr id="12" name="グループ化 11">
            <a:extLst>
              <a:ext uri="{FF2B5EF4-FFF2-40B4-BE49-F238E27FC236}">
                <a16:creationId xmlns:a16="http://schemas.microsoft.com/office/drawing/2014/main" id="{70BDD492-208F-4B49-9AB3-E4B14A28A4FF}"/>
              </a:ext>
            </a:extLst>
          </p:cNvPr>
          <p:cNvGrpSpPr/>
          <p:nvPr/>
        </p:nvGrpSpPr>
        <p:grpSpPr>
          <a:xfrm>
            <a:off x="2377331" y="1745533"/>
            <a:ext cx="4896544" cy="3735438"/>
            <a:chOff x="1559496" y="572000"/>
            <a:chExt cx="4896544" cy="3735438"/>
          </a:xfrm>
        </p:grpSpPr>
        <p:sp>
          <p:nvSpPr>
            <p:cNvPr id="13" name="正方形/長方形 12">
              <a:extLst>
                <a:ext uri="{FF2B5EF4-FFF2-40B4-BE49-F238E27FC236}">
                  <a16:creationId xmlns:a16="http://schemas.microsoft.com/office/drawing/2014/main" id="{5992141F-9C7F-E74F-BC71-5000485F8585}"/>
                </a:ext>
              </a:extLst>
            </p:cNvPr>
            <p:cNvSpPr/>
            <p:nvPr/>
          </p:nvSpPr>
          <p:spPr>
            <a:xfrm rot="16200000">
              <a:off x="1310761" y="1124745"/>
              <a:ext cx="848531"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Ethernet</a:t>
              </a:r>
            </a:p>
          </p:txBody>
        </p:sp>
        <p:sp>
          <p:nvSpPr>
            <p:cNvPr id="14" name="正方形/長方形 13">
              <a:extLst>
                <a:ext uri="{FF2B5EF4-FFF2-40B4-BE49-F238E27FC236}">
                  <a16:creationId xmlns:a16="http://schemas.microsoft.com/office/drawing/2014/main" id="{5C8B67C3-C4FD-3C4A-AD61-7D05775D9ED5}"/>
                </a:ext>
              </a:extLst>
            </p:cNvPr>
            <p:cNvSpPr/>
            <p:nvPr/>
          </p:nvSpPr>
          <p:spPr>
            <a:xfrm rot="16200000">
              <a:off x="2030841" y="1124745"/>
              <a:ext cx="848531"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画像取得</a:t>
              </a:r>
              <a:endParaRPr lang="en-US" altLang="ja-JP" sz="1100" dirty="0">
                <a:solidFill>
                  <a:schemeClr val="tx1"/>
                </a:solidFill>
              </a:endParaRPr>
            </a:p>
            <a:p>
              <a:pPr algn="ctr"/>
              <a:r>
                <a:rPr lang="en-US" altLang="ja-JP" sz="1100" dirty="0" err="1">
                  <a:solidFill>
                    <a:schemeClr val="tx1"/>
                  </a:solidFill>
                </a:rPr>
                <a:t>fromURL</a:t>
              </a:r>
              <a:endParaRPr lang="en-US" altLang="ja-JP" sz="1100" dirty="0">
                <a:solidFill>
                  <a:schemeClr val="tx1"/>
                </a:solidFill>
              </a:endParaRPr>
            </a:p>
          </p:txBody>
        </p:sp>
        <p:cxnSp>
          <p:nvCxnSpPr>
            <p:cNvPr id="15" name="直線矢印コネクタ 14">
              <a:extLst>
                <a:ext uri="{FF2B5EF4-FFF2-40B4-BE49-F238E27FC236}">
                  <a16:creationId xmlns:a16="http://schemas.microsoft.com/office/drawing/2014/main" id="{0DB41323-3C0F-F343-ABE8-9F03AE1CB470}"/>
                </a:ext>
              </a:extLst>
            </p:cNvPr>
            <p:cNvCxnSpPr>
              <a:cxnSpLocks/>
              <a:stCxn id="13" idx="2"/>
            </p:cNvCxnSpPr>
            <p:nvPr/>
          </p:nvCxnSpPr>
          <p:spPr>
            <a:xfrm>
              <a:off x="1910557" y="1300275"/>
              <a:ext cx="369019"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16" name="正方形/長方形 15">
              <a:extLst>
                <a:ext uri="{FF2B5EF4-FFF2-40B4-BE49-F238E27FC236}">
                  <a16:creationId xmlns:a16="http://schemas.microsoft.com/office/drawing/2014/main" id="{29F7E513-E87F-9944-BD91-DF313AFC9827}"/>
                </a:ext>
              </a:extLst>
            </p:cNvPr>
            <p:cNvSpPr/>
            <p:nvPr/>
          </p:nvSpPr>
          <p:spPr>
            <a:xfrm>
              <a:off x="3215680" y="572001"/>
              <a:ext cx="1440160" cy="76876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数字カード</a:t>
              </a:r>
              <a:endParaRPr lang="en-US" altLang="ja-JP" sz="1100" dirty="0">
                <a:solidFill>
                  <a:schemeClr val="tx1"/>
                </a:solidFill>
              </a:endParaRPr>
            </a:p>
            <a:p>
              <a:pPr algn="ctr"/>
              <a:r>
                <a:rPr lang="ja-JP" altLang="en-US" sz="1100">
                  <a:solidFill>
                    <a:schemeClr val="tx1"/>
                  </a:solidFill>
                </a:rPr>
                <a:t>の推定</a:t>
              </a:r>
              <a:endParaRPr lang="en-US" altLang="ja-JP" sz="1100" dirty="0">
                <a:solidFill>
                  <a:schemeClr val="tx1"/>
                </a:solidFill>
              </a:endParaRPr>
            </a:p>
            <a:p>
              <a:pPr algn="ctr"/>
              <a:r>
                <a:rPr lang="en-US" altLang="ja-JP" sz="1100" dirty="0">
                  <a:solidFill>
                    <a:schemeClr val="tx1"/>
                  </a:solidFill>
                </a:rPr>
                <a:t>(CNN)</a:t>
              </a:r>
            </a:p>
          </p:txBody>
        </p:sp>
        <p:sp>
          <p:nvSpPr>
            <p:cNvPr id="17" name="正方形/長方形 16">
              <a:extLst>
                <a:ext uri="{FF2B5EF4-FFF2-40B4-BE49-F238E27FC236}">
                  <a16:creationId xmlns:a16="http://schemas.microsoft.com/office/drawing/2014/main" id="{3387B149-C064-FF4A-A7CC-9DA789BCFE6C}"/>
                </a:ext>
              </a:extLst>
            </p:cNvPr>
            <p:cNvSpPr/>
            <p:nvPr/>
          </p:nvSpPr>
          <p:spPr>
            <a:xfrm>
              <a:off x="3221792" y="1436097"/>
              <a:ext cx="1440160" cy="76876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カラーブロック</a:t>
              </a:r>
              <a:endParaRPr lang="en-US" altLang="ja-JP" sz="1100" dirty="0">
                <a:solidFill>
                  <a:schemeClr val="tx1"/>
                </a:solidFill>
              </a:endParaRPr>
            </a:p>
            <a:p>
              <a:pPr algn="ctr"/>
              <a:r>
                <a:rPr lang="ja-JP" altLang="en-US" sz="1100">
                  <a:solidFill>
                    <a:schemeClr val="tx1"/>
                  </a:solidFill>
                </a:rPr>
                <a:t>の推定</a:t>
              </a:r>
              <a:endParaRPr lang="en-US" altLang="ja-JP" sz="1100" dirty="0">
                <a:solidFill>
                  <a:schemeClr val="tx1"/>
                </a:solidFill>
              </a:endParaRPr>
            </a:p>
            <a:p>
              <a:pPr algn="ctr"/>
              <a:r>
                <a:rPr lang="en-US" altLang="ja-JP" sz="1000" dirty="0">
                  <a:solidFill>
                    <a:schemeClr val="tx1"/>
                  </a:solidFill>
                </a:rPr>
                <a:t>(Computer Visio</a:t>
              </a:r>
            </a:p>
            <a:p>
              <a:pPr algn="ctr"/>
              <a:r>
                <a:rPr lang="en-US" altLang="ja-JP" sz="1000" dirty="0">
                  <a:solidFill>
                    <a:schemeClr val="tx1"/>
                  </a:solidFill>
                </a:rPr>
                <a:t>or</a:t>
              </a:r>
            </a:p>
            <a:p>
              <a:pPr algn="ctr"/>
              <a:r>
                <a:rPr lang="en-US" altLang="ja-JP" sz="1000" dirty="0">
                  <a:solidFill>
                    <a:schemeClr val="tx1"/>
                  </a:solidFill>
                </a:rPr>
                <a:t>CNN)</a:t>
              </a:r>
            </a:p>
          </p:txBody>
        </p:sp>
        <p:grpSp>
          <p:nvGrpSpPr>
            <p:cNvPr id="18" name="グループ化 17">
              <a:extLst>
                <a:ext uri="{FF2B5EF4-FFF2-40B4-BE49-F238E27FC236}">
                  <a16:creationId xmlns:a16="http://schemas.microsoft.com/office/drawing/2014/main" id="{634D87B5-5E78-A84E-B0D1-D7409C3E9CCB}"/>
                </a:ext>
              </a:extLst>
            </p:cNvPr>
            <p:cNvGrpSpPr/>
            <p:nvPr/>
          </p:nvGrpSpPr>
          <p:grpSpPr>
            <a:xfrm>
              <a:off x="2864619" y="980728"/>
              <a:ext cx="375810" cy="839752"/>
              <a:chOff x="6858499" y="2276872"/>
              <a:chExt cx="1145363" cy="2959577"/>
            </a:xfrm>
            <a:solidFill>
              <a:schemeClr val="bg1"/>
            </a:solidFill>
          </p:grpSpPr>
          <p:cxnSp>
            <p:nvCxnSpPr>
              <p:cNvPr id="31" name="直線コネクタ 30">
                <a:extLst>
                  <a:ext uri="{FF2B5EF4-FFF2-40B4-BE49-F238E27FC236}">
                    <a16:creationId xmlns:a16="http://schemas.microsoft.com/office/drawing/2014/main" id="{84E29326-265E-3249-B9C5-7D0F75DB238C}"/>
                  </a:ext>
                </a:extLst>
              </p:cNvPr>
              <p:cNvCxnSpPr/>
              <p:nvPr/>
            </p:nvCxnSpPr>
            <p:spPr>
              <a:xfrm>
                <a:off x="6858499" y="2276872"/>
                <a:ext cx="1145363" cy="0"/>
              </a:xfrm>
              <a:prstGeom prst="line">
                <a:avLst/>
              </a:prstGeom>
              <a:grpFill/>
              <a:ln w="19050" cap="rnd">
                <a:solidFill>
                  <a:schemeClr val="accent1"/>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32" name="直線コネクタ 31">
                <a:extLst>
                  <a:ext uri="{FF2B5EF4-FFF2-40B4-BE49-F238E27FC236}">
                    <a16:creationId xmlns:a16="http://schemas.microsoft.com/office/drawing/2014/main" id="{589AB252-324D-6C40-97CE-0EE79573BA22}"/>
                  </a:ext>
                </a:extLst>
              </p:cNvPr>
              <p:cNvCxnSpPr>
                <a:cxnSpLocks/>
              </p:cNvCxnSpPr>
              <p:nvPr/>
            </p:nvCxnSpPr>
            <p:spPr>
              <a:xfrm rot="16200000">
                <a:off x="5378711" y="3756661"/>
                <a:ext cx="2959577" cy="0"/>
              </a:xfrm>
              <a:prstGeom prst="line">
                <a:avLst/>
              </a:prstGeom>
              <a:grpFill/>
              <a:ln w="19050" cap="rnd">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19" name="直線矢印コネクタ 18">
              <a:extLst>
                <a:ext uri="{FF2B5EF4-FFF2-40B4-BE49-F238E27FC236}">
                  <a16:creationId xmlns:a16="http://schemas.microsoft.com/office/drawing/2014/main" id="{7C1E9C2C-C317-3B49-81E3-EB2AF1554E7C}"/>
                </a:ext>
              </a:extLst>
            </p:cNvPr>
            <p:cNvCxnSpPr>
              <a:cxnSpLocks/>
            </p:cNvCxnSpPr>
            <p:nvPr/>
          </p:nvCxnSpPr>
          <p:spPr>
            <a:xfrm>
              <a:off x="2864619" y="1820480"/>
              <a:ext cx="351061"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20" name="直線矢印コネクタ 19">
              <a:extLst>
                <a:ext uri="{FF2B5EF4-FFF2-40B4-BE49-F238E27FC236}">
                  <a16:creationId xmlns:a16="http://schemas.microsoft.com/office/drawing/2014/main" id="{FF57647C-C4B7-B340-8D2A-C061CE28D10D}"/>
                </a:ext>
              </a:extLst>
            </p:cNvPr>
            <p:cNvCxnSpPr>
              <a:cxnSpLocks/>
            </p:cNvCxnSpPr>
            <p:nvPr/>
          </p:nvCxnSpPr>
          <p:spPr>
            <a:xfrm>
              <a:off x="2630637" y="1310540"/>
              <a:ext cx="233982" cy="0"/>
            </a:xfrm>
            <a:prstGeom prst="straightConnector1">
              <a:avLst/>
            </a:prstGeom>
            <a:ln w="19050">
              <a:headEnd w="sm" len="sm"/>
              <a:tailEnd type="none" w="sm" len="sm"/>
            </a:ln>
          </p:spPr>
          <p:style>
            <a:lnRef idx="1">
              <a:schemeClr val="accent1"/>
            </a:lnRef>
            <a:fillRef idx="0">
              <a:schemeClr val="accent1"/>
            </a:fillRef>
            <a:effectRef idx="0">
              <a:schemeClr val="accent1"/>
            </a:effectRef>
            <a:fontRef idx="minor">
              <a:schemeClr val="tx1"/>
            </a:fontRef>
          </p:style>
        </p:cxnSp>
        <p:sp>
          <p:nvSpPr>
            <p:cNvPr id="21" name="正方形/長方形 20">
              <a:extLst>
                <a:ext uri="{FF2B5EF4-FFF2-40B4-BE49-F238E27FC236}">
                  <a16:creationId xmlns:a16="http://schemas.microsoft.com/office/drawing/2014/main" id="{1560D0A4-0675-0D4D-BBB0-1202CD238CAA}"/>
                </a:ext>
              </a:extLst>
            </p:cNvPr>
            <p:cNvSpPr/>
            <p:nvPr/>
          </p:nvSpPr>
          <p:spPr>
            <a:xfrm>
              <a:off x="5015880" y="572000"/>
              <a:ext cx="1440160" cy="228093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ブロック並べ</a:t>
              </a:r>
              <a:endParaRPr lang="en-US" altLang="ja-JP" sz="1100" dirty="0">
                <a:solidFill>
                  <a:schemeClr val="tx1"/>
                </a:solidFill>
              </a:endParaRPr>
            </a:p>
            <a:p>
              <a:pPr algn="ctr"/>
              <a:r>
                <a:rPr lang="ja-JP" altLang="en-US" sz="1100">
                  <a:solidFill>
                    <a:schemeClr val="tx1"/>
                  </a:solidFill>
                </a:rPr>
                <a:t>経路探索</a:t>
              </a:r>
              <a:endParaRPr lang="en-US" altLang="ja-JP" sz="1100" dirty="0">
                <a:solidFill>
                  <a:schemeClr val="tx1"/>
                </a:solidFill>
              </a:endParaRPr>
            </a:p>
            <a:p>
              <a:pPr algn="ctr"/>
              <a:r>
                <a:rPr lang="en-US" altLang="ja-JP" sz="1100" dirty="0">
                  <a:solidFill>
                    <a:schemeClr val="tx1"/>
                  </a:solidFill>
                </a:rPr>
                <a:t>(A* search)</a:t>
              </a:r>
            </a:p>
          </p:txBody>
        </p:sp>
        <p:cxnSp>
          <p:nvCxnSpPr>
            <p:cNvPr id="22" name="直線矢印コネクタ 21">
              <a:extLst>
                <a:ext uri="{FF2B5EF4-FFF2-40B4-BE49-F238E27FC236}">
                  <a16:creationId xmlns:a16="http://schemas.microsoft.com/office/drawing/2014/main" id="{7B51E110-1B8D-174B-BD85-3FE154FCFC81}"/>
                </a:ext>
              </a:extLst>
            </p:cNvPr>
            <p:cNvCxnSpPr>
              <a:cxnSpLocks/>
            </p:cNvCxnSpPr>
            <p:nvPr/>
          </p:nvCxnSpPr>
          <p:spPr>
            <a:xfrm>
              <a:off x="4655840" y="1820480"/>
              <a:ext cx="351061"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23" name="直線矢印コネクタ 22">
              <a:extLst>
                <a:ext uri="{FF2B5EF4-FFF2-40B4-BE49-F238E27FC236}">
                  <a16:creationId xmlns:a16="http://schemas.microsoft.com/office/drawing/2014/main" id="{65D50799-9D3E-6644-88BF-0B2E5C6E60AB}"/>
                </a:ext>
              </a:extLst>
            </p:cNvPr>
            <p:cNvCxnSpPr>
              <a:cxnSpLocks/>
            </p:cNvCxnSpPr>
            <p:nvPr/>
          </p:nvCxnSpPr>
          <p:spPr>
            <a:xfrm>
              <a:off x="4655840" y="956384"/>
              <a:ext cx="351061"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24" name="正方形/長方形 23">
              <a:extLst>
                <a:ext uri="{FF2B5EF4-FFF2-40B4-BE49-F238E27FC236}">
                  <a16:creationId xmlns:a16="http://schemas.microsoft.com/office/drawing/2014/main" id="{2A172503-9E93-D341-B97D-CC2462C80656}"/>
                </a:ext>
              </a:extLst>
            </p:cNvPr>
            <p:cNvSpPr/>
            <p:nvPr/>
          </p:nvSpPr>
          <p:spPr>
            <a:xfrm>
              <a:off x="3215680" y="2348880"/>
              <a:ext cx="1008112" cy="50405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走行体の</a:t>
              </a:r>
              <a:endParaRPr lang="en-US" altLang="ja-JP" sz="1100" dirty="0">
                <a:solidFill>
                  <a:schemeClr val="tx1"/>
                </a:solidFill>
              </a:endParaRPr>
            </a:p>
            <a:p>
              <a:pPr algn="ctr"/>
              <a:r>
                <a:rPr lang="ja-JP" altLang="en-US" sz="1100">
                  <a:solidFill>
                    <a:schemeClr val="tx1"/>
                  </a:solidFill>
                </a:rPr>
                <a:t>位置取得</a:t>
              </a:r>
              <a:endParaRPr lang="en-US" altLang="ja-JP" sz="1100" dirty="0">
                <a:solidFill>
                  <a:schemeClr val="tx1"/>
                </a:solidFill>
              </a:endParaRPr>
            </a:p>
          </p:txBody>
        </p:sp>
        <p:cxnSp>
          <p:nvCxnSpPr>
            <p:cNvPr id="25" name="直線矢印コネクタ 24">
              <a:extLst>
                <a:ext uri="{FF2B5EF4-FFF2-40B4-BE49-F238E27FC236}">
                  <a16:creationId xmlns:a16="http://schemas.microsoft.com/office/drawing/2014/main" id="{7B9D7C8B-AF04-484C-8F76-1B3AEE28A13C}"/>
                </a:ext>
              </a:extLst>
            </p:cNvPr>
            <p:cNvCxnSpPr>
              <a:cxnSpLocks/>
            </p:cNvCxnSpPr>
            <p:nvPr/>
          </p:nvCxnSpPr>
          <p:spPr>
            <a:xfrm>
              <a:off x="4232771" y="2600908"/>
              <a:ext cx="77413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26" name="正方形/長方形 25">
              <a:extLst>
                <a:ext uri="{FF2B5EF4-FFF2-40B4-BE49-F238E27FC236}">
                  <a16:creationId xmlns:a16="http://schemas.microsoft.com/office/drawing/2014/main" id="{1B1CF8DA-0D38-E24A-8B0B-35395EA37DEA}"/>
                </a:ext>
              </a:extLst>
            </p:cNvPr>
            <p:cNvSpPr/>
            <p:nvPr/>
          </p:nvSpPr>
          <p:spPr>
            <a:xfrm>
              <a:off x="3217551" y="3956377"/>
              <a:ext cx="2446401"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Bluetooth</a:t>
              </a:r>
            </a:p>
          </p:txBody>
        </p:sp>
        <p:sp>
          <p:nvSpPr>
            <p:cNvPr id="27" name="正方形/長方形 26">
              <a:extLst>
                <a:ext uri="{FF2B5EF4-FFF2-40B4-BE49-F238E27FC236}">
                  <a16:creationId xmlns:a16="http://schemas.microsoft.com/office/drawing/2014/main" id="{621EF956-CCB4-DD49-9C96-546E01565953}"/>
                </a:ext>
              </a:extLst>
            </p:cNvPr>
            <p:cNvSpPr/>
            <p:nvPr/>
          </p:nvSpPr>
          <p:spPr>
            <a:xfrm>
              <a:off x="3229331" y="3161607"/>
              <a:ext cx="2422840"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Bluetooth</a:t>
              </a:r>
            </a:p>
          </p:txBody>
        </p:sp>
        <p:cxnSp>
          <p:nvCxnSpPr>
            <p:cNvPr id="28" name="直線矢印コネクタ 27">
              <a:extLst>
                <a:ext uri="{FF2B5EF4-FFF2-40B4-BE49-F238E27FC236}">
                  <a16:creationId xmlns:a16="http://schemas.microsoft.com/office/drawing/2014/main" id="{04A559B5-3AE4-B54C-9433-7A8EC2A5806E}"/>
                </a:ext>
              </a:extLst>
            </p:cNvPr>
            <p:cNvCxnSpPr>
              <a:cxnSpLocks/>
              <a:endCxn id="27" idx="2"/>
            </p:cNvCxnSpPr>
            <p:nvPr/>
          </p:nvCxnSpPr>
          <p:spPr>
            <a:xfrm flipV="1">
              <a:off x="4440283" y="3512668"/>
              <a:ext cx="468" cy="419366"/>
            </a:xfrm>
            <a:prstGeom prst="straightConnector1">
              <a:avLst/>
            </a:prstGeom>
            <a:ln w="1905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9" name="直線矢印コネクタ 28">
              <a:extLst>
                <a:ext uri="{FF2B5EF4-FFF2-40B4-BE49-F238E27FC236}">
                  <a16:creationId xmlns:a16="http://schemas.microsoft.com/office/drawing/2014/main" id="{C1961161-C462-A14E-B8F8-399E14966360}"/>
                </a:ext>
              </a:extLst>
            </p:cNvPr>
            <p:cNvCxnSpPr>
              <a:cxnSpLocks/>
            </p:cNvCxnSpPr>
            <p:nvPr/>
          </p:nvCxnSpPr>
          <p:spPr>
            <a:xfrm flipV="1">
              <a:off x="3719736" y="2844779"/>
              <a:ext cx="0" cy="316828"/>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30" name="直線矢印コネクタ 29">
              <a:extLst>
                <a:ext uri="{FF2B5EF4-FFF2-40B4-BE49-F238E27FC236}">
                  <a16:creationId xmlns:a16="http://schemas.microsoft.com/office/drawing/2014/main" id="{D8FFE099-16FD-3549-89A6-86CC66E3C2CD}"/>
                </a:ext>
              </a:extLst>
            </p:cNvPr>
            <p:cNvCxnSpPr>
              <a:cxnSpLocks/>
            </p:cNvCxnSpPr>
            <p:nvPr/>
          </p:nvCxnSpPr>
          <p:spPr>
            <a:xfrm>
              <a:off x="5375920" y="2852937"/>
              <a:ext cx="0" cy="316828"/>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grpSp>
      <p:cxnSp>
        <p:nvCxnSpPr>
          <p:cNvPr id="33" name="直線矢印コネクタ 32">
            <a:extLst>
              <a:ext uri="{FF2B5EF4-FFF2-40B4-BE49-F238E27FC236}">
                <a16:creationId xmlns:a16="http://schemas.microsoft.com/office/drawing/2014/main" id="{68BE3175-F91E-8D49-8802-2D9F42414D15}"/>
              </a:ext>
            </a:extLst>
          </p:cNvPr>
          <p:cNvCxnSpPr>
            <a:cxnSpLocks/>
            <a:endCxn id="26" idx="2"/>
          </p:cNvCxnSpPr>
          <p:nvPr/>
        </p:nvCxnSpPr>
        <p:spPr>
          <a:xfrm flipV="1">
            <a:off x="5257651" y="5480971"/>
            <a:ext cx="936" cy="895614"/>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34" name="直線矢印コネクタ 33">
            <a:extLst>
              <a:ext uri="{FF2B5EF4-FFF2-40B4-BE49-F238E27FC236}">
                <a16:creationId xmlns:a16="http://schemas.microsoft.com/office/drawing/2014/main" id="{CAA8F915-A1BE-C34A-B957-54355E480920}"/>
              </a:ext>
            </a:extLst>
          </p:cNvPr>
          <p:cNvCxnSpPr>
            <a:cxnSpLocks/>
          </p:cNvCxnSpPr>
          <p:nvPr/>
        </p:nvCxnSpPr>
        <p:spPr>
          <a:xfrm>
            <a:off x="6183424" y="5480973"/>
            <a:ext cx="0" cy="540415"/>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35" name="正方形/長方形 34">
            <a:extLst>
              <a:ext uri="{FF2B5EF4-FFF2-40B4-BE49-F238E27FC236}">
                <a16:creationId xmlns:a16="http://schemas.microsoft.com/office/drawing/2014/main" id="{E6B9FE4C-08CD-3C4D-8AFD-263ED19AD350}"/>
              </a:ext>
            </a:extLst>
          </p:cNvPr>
          <p:cNvSpPr/>
          <p:nvPr/>
        </p:nvSpPr>
        <p:spPr>
          <a:xfrm>
            <a:off x="3601467" y="5994008"/>
            <a:ext cx="1440160" cy="76876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自己位置推定</a:t>
            </a:r>
            <a:endParaRPr lang="en-US" altLang="ja-JP" sz="1100" dirty="0">
              <a:solidFill>
                <a:schemeClr val="tx1"/>
              </a:solidFill>
            </a:endParaRPr>
          </a:p>
          <a:p>
            <a:pPr algn="ctr"/>
            <a:r>
              <a:rPr lang="en-US" altLang="ja-JP" sz="1100" dirty="0">
                <a:solidFill>
                  <a:schemeClr val="tx1"/>
                </a:solidFill>
              </a:rPr>
              <a:t>(</a:t>
            </a:r>
            <a:r>
              <a:rPr lang="en-US" altLang="ja-JP" sz="1100" dirty="0" err="1">
                <a:solidFill>
                  <a:schemeClr val="tx1"/>
                </a:solidFill>
              </a:rPr>
              <a:t>Kalman</a:t>
            </a:r>
            <a:r>
              <a:rPr lang="en-US" altLang="ja-JP" sz="1100" dirty="0">
                <a:solidFill>
                  <a:schemeClr val="tx1"/>
                </a:solidFill>
              </a:rPr>
              <a:t> Filter)</a:t>
            </a:r>
          </a:p>
        </p:txBody>
      </p:sp>
      <p:sp>
        <p:nvSpPr>
          <p:cNvPr id="36" name="正方形/長方形 35">
            <a:extLst>
              <a:ext uri="{FF2B5EF4-FFF2-40B4-BE49-F238E27FC236}">
                <a16:creationId xmlns:a16="http://schemas.microsoft.com/office/drawing/2014/main" id="{66C9E3EF-DBB0-624A-B05A-348C8D2744A6}"/>
              </a:ext>
            </a:extLst>
          </p:cNvPr>
          <p:cNvSpPr/>
          <p:nvPr/>
        </p:nvSpPr>
        <p:spPr>
          <a:xfrm>
            <a:off x="3601467" y="6916646"/>
            <a:ext cx="1440160" cy="76876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ライン推定</a:t>
            </a:r>
            <a:endParaRPr lang="en-US" altLang="ja-JP" sz="1100" dirty="0">
              <a:solidFill>
                <a:schemeClr val="tx1"/>
              </a:solidFill>
            </a:endParaRPr>
          </a:p>
          <a:p>
            <a:pPr algn="ctr"/>
            <a:r>
              <a:rPr lang="en-US" altLang="ja-JP" sz="1100" dirty="0">
                <a:solidFill>
                  <a:schemeClr val="tx1"/>
                </a:solidFill>
              </a:rPr>
              <a:t>(</a:t>
            </a:r>
            <a:r>
              <a:rPr lang="ja-JP" altLang="en-US" sz="1100">
                <a:solidFill>
                  <a:schemeClr val="tx1"/>
                </a:solidFill>
              </a:rPr>
              <a:t>ニューラル</a:t>
            </a:r>
            <a:endParaRPr lang="en-US" altLang="ja-JP" sz="1100" dirty="0">
              <a:solidFill>
                <a:schemeClr val="tx1"/>
              </a:solidFill>
            </a:endParaRPr>
          </a:p>
          <a:p>
            <a:pPr algn="ctr"/>
            <a:r>
              <a:rPr lang="ja-JP" altLang="en-US" sz="1100">
                <a:solidFill>
                  <a:schemeClr val="tx1"/>
                </a:solidFill>
              </a:rPr>
              <a:t>ネットワーク</a:t>
            </a:r>
            <a:r>
              <a:rPr lang="en-US" altLang="ja-JP" sz="1100" dirty="0">
                <a:solidFill>
                  <a:schemeClr val="tx1"/>
                </a:solidFill>
              </a:rPr>
              <a:t>??)</a:t>
            </a:r>
          </a:p>
        </p:txBody>
      </p:sp>
      <p:cxnSp>
        <p:nvCxnSpPr>
          <p:cNvPr id="37" name="直線矢印コネクタ 36">
            <a:extLst>
              <a:ext uri="{FF2B5EF4-FFF2-40B4-BE49-F238E27FC236}">
                <a16:creationId xmlns:a16="http://schemas.microsoft.com/office/drawing/2014/main" id="{22411100-5327-A849-9D55-5B7A4E08433D}"/>
              </a:ext>
            </a:extLst>
          </p:cNvPr>
          <p:cNvCxnSpPr>
            <a:cxnSpLocks/>
          </p:cNvCxnSpPr>
          <p:nvPr/>
        </p:nvCxnSpPr>
        <p:spPr>
          <a:xfrm flipV="1">
            <a:off x="2847984" y="7296103"/>
            <a:ext cx="753485" cy="9853"/>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38" name="直線矢印コネクタ 37">
            <a:extLst>
              <a:ext uri="{FF2B5EF4-FFF2-40B4-BE49-F238E27FC236}">
                <a16:creationId xmlns:a16="http://schemas.microsoft.com/office/drawing/2014/main" id="{CA2C5899-468C-6642-9D46-056A13526206}"/>
              </a:ext>
            </a:extLst>
          </p:cNvPr>
          <p:cNvCxnSpPr>
            <a:cxnSpLocks/>
          </p:cNvCxnSpPr>
          <p:nvPr/>
        </p:nvCxnSpPr>
        <p:spPr>
          <a:xfrm>
            <a:off x="2847984" y="6186711"/>
            <a:ext cx="753485" cy="1"/>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grpSp>
        <p:nvGrpSpPr>
          <p:cNvPr id="39" name="グループ化 38">
            <a:extLst>
              <a:ext uri="{FF2B5EF4-FFF2-40B4-BE49-F238E27FC236}">
                <a16:creationId xmlns:a16="http://schemas.microsoft.com/office/drawing/2014/main" id="{9378AD2C-8FB7-4743-8FA1-5FBFCF686CE4}"/>
              </a:ext>
            </a:extLst>
          </p:cNvPr>
          <p:cNvGrpSpPr/>
          <p:nvPr/>
        </p:nvGrpSpPr>
        <p:grpSpPr>
          <a:xfrm>
            <a:off x="3225657" y="6618758"/>
            <a:ext cx="375810" cy="692124"/>
            <a:chOff x="6858499" y="2276872"/>
            <a:chExt cx="1145363" cy="2959577"/>
          </a:xfrm>
          <a:solidFill>
            <a:schemeClr val="bg1"/>
          </a:solidFill>
        </p:grpSpPr>
        <p:cxnSp>
          <p:nvCxnSpPr>
            <p:cNvPr id="40" name="直線コネクタ 39">
              <a:extLst>
                <a:ext uri="{FF2B5EF4-FFF2-40B4-BE49-F238E27FC236}">
                  <a16:creationId xmlns:a16="http://schemas.microsoft.com/office/drawing/2014/main" id="{2FF08D14-1475-9640-93E8-8551C4E95050}"/>
                </a:ext>
              </a:extLst>
            </p:cNvPr>
            <p:cNvCxnSpPr/>
            <p:nvPr/>
          </p:nvCxnSpPr>
          <p:spPr>
            <a:xfrm>
              <a:off x="6858499" y="2276872"/>
              <a:ext cx="1145363" cy="0"/>
            </a:xfrm>
            <a:prstGeom prst="line">
              <a:avLst/>
            </a:prstGeom>
            <a:grpFill/>
            <a:ln w="19050" cap="rnd">
              <a:solidFill>
                <a:schemeClr val="accent1"/>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F4AE00AB-7B23-F54F-8FB9-DDE029CC5591}"/>
                </a:ext>
              </a:extLst>
            </p:cNvPr>
            <p:cNvCxnSpPr>
              <a:cxnSpLocks/>
            </p:cNvCxnSpPr>
            <p:nvPr/>
          </p:nvCxnSpPr>
          <p:spPr>
            <a:xfrm rot="16200000">
              <a:off x="5378711" y="3756661"/>
              <a:ext cx="2959577" cy="0"/>
            </a:xfrm>
            <a:prstGeom prst="line">
              <a:avLst/>
            </a:prstGeom>
            <a:grpFill/>
            <a:ln w="19050" cap="rnd">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42" name="直線矢印コネクタ 41">
            <a:extLst>
              <a:ext uri="{FF2B5EF4-FFF2-40B4-BE49-F238E27FC236}">
                <a16:creationId xmlns:a16="http://schemas.microsoft.com/office/drawing/2014/main" id="{BF43F534-58B1-7A49-9E36-A77DAA1BA617}"/>
              </a:ext>
            </a:extLst>
          </p:cNvPr>
          <p:cNvCxnSpPr>
            <a:cxnSpLocks/>
          </p:cNvCxnSpPr>
          <p:nvPr/>
        </p:nvCxnSpPr>
        <p:spPr>
          <a:xfrm>
            <a:off x="5049647" y="6378389"/>
            <a:ext cx="77413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43" name="直線矢印コネクタ 42">
            <a:extLst>
              <a:ext uri="{FF2B5EF4-FFF2-40B4-BE49-F238E27FC236}">
                <a16:creationId xmlns:a16="http://schemas.microsoft.com/office/drawing/2014/main" id="{5973BE41-BE7E-684A-BA01-B0E2675EC473}"/>
              </a:ext>
            </a:extLst>
          </p:cNvPr>
          <p:cNvCxnSpPr>
            <a:cxnSpLocks/>
          </p:cNvCxnSpPr>
          <p:nvPr/>
        </p:nvCxnSpPr>
        <p:spPr>
          <a:xfrm>
            <a:off x="5049647" y="7301027"/>
            <a:ext cx="77413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44" name="直線矢印コネクタ 43">
            <a:extLst>
              <a:ext uri="{FF2B5EF4-FFF2-40B4-BE49-F238E27FC236}">
                <a16:creationId xmlns:a16="http://schemas.microsoft.com/office/drawing/2014/main" id="{6792F1B0-6103-9549-8BD4-B7B276051F85}"/>
              </a:ext>
            </a:extLst>
          </p:cNvPr>
          <p:cNvCxnSpPr>
            <a:cxnSpLocks/>
          </p:cNvCxnSpPr>
          <p:nvPr/>
        </p:nvCxnSpPr>
        <p:spPr>
          <a:xfrm>
            <a:off x="7271794" y="7218206"/>
            <a:ext cx="77413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45" name="正方形/長方形 44">
            <a:extLst>
              <a:ext uri="{FF2B5EF4-FFF2-40B4-BE49-F238E27FC236}">
                <a16:creationId xmlns:a16="http://schemas.microsoft.com/office/drawing/2014/main" id="{EB3B1378-9B7D-D64B-ADE5-A1789CAE86F9}"/>
              </a:ext>
            </a:extLst>
          </p:cNvPr>
          <p:cNvSpPr/>
          <p:nvPr/>
        </p:nvSpPr>
        <p:spPr>
          <a:xfrm>
            <a:off x="5835870" y="6007695"/>
            <a:ext cx="1440160" cy="169889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目標運動量の</a:t>
            </a:r>
            <a:endParaRPr lang="en-US" altLang="ja-JP" sz="1100" dirty="0">
              <a:solidFill>
                <a:schemeClr val="tx1"/>
              </a:solidFill>
            </a:endParaRPr>
          </a:p>
          <a:p>
            <a:pPr algn="ctr"/>
            <a:r>
              <a:rPr lang="ja-JP" altLang="en-US" sz="1100">
                <a:solidFill>
                  <a:schemeClr val="tx1"/>
                </a:solidFill>
              </a:rPr>
              <a:t>判定</a:t>
            </a:r>
            <a:endParaRPr lang="en-US" altLang="ja-JP" sz="1100" dirty="0">
              <a:solidFill>
                <a:schemeClr val="tx1"/>
              </a:solidFill>
            </a:endParaRPr>
          </a:p>
        </p:txBody>
      </p:sp>
      <p:sp>
        <p:nvSpPr>
          <p:cNvPr id="46" name="正方形/長方形 45">
            <a:extLst>
              <a:ext uri="{FF2B5EF4-FFF2-40B4-BE49-F238E27FC236}">
                <a16:creationId xmlns:a16="http://schemas.microsoft.com/office/drawing/2014/main" id="{52BB58E7-A1CE-1049-91E5-93FAE46D2E3F}"/>
              </a:ext>
            </a:extLst>
          </p:cNvPr>
          <p:cNvSpPr/>
          <p:nvPr/>
        </p:nvSpPr>
        <p:spPr>
          <a:xfrm rot="16200000">
            <a:off x="2320435" y="7125499"/>
            <a:ext cx="768767"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Color</a:t>
            </a:r>
          </a:p>
          <a:p>
            <a:pPr algn="ctr"/>
            <a:r>
              <a:rPr lang="en-US" altLang="ja-JP" sz="1100" dirty="0">
                <a:solidFill>
                  <a:schemeClr val="tx1"/>
                </a:solidFill>
              </a:rPr>
              <a:t>Sensor</a:t>
            </a:r>
          </a:p>
        </p:txBody>
      </p:sp>
      <p:sp>
        <p:nvSpPr>
          <p:cNvPr id="47" name="正方形/長方形 46">
            <a:extLst>
              <a:ext uri="{FF2B5EF4-FFF2-40B4-BE49-F238E27FC236}">
                <a16:creationId xmlns:a16="http://schemas.microsoft.com/office/drawing/2014/main" id="{BF62CED2-8382-124A-8B79-CFB679CF9C7C}"/>
              </a:ext>
            </a:extLst>
          </p:cNvPr>
          <p:cNvSpPr/>
          <p:nvPr/>
        </p:nvSpPr>
        <p:spPr>
          <a:xfrm rot="16200000">
            <a:off x="2320435" y="6202861"/>
            <a:ext cx="768767"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Motor</a:t>
            </a:r>
          </a:p>
          <a:p>
            <a:pPr algn="ctr"/>
            <a:r>
              <a:rPr lang="en-US" altLang="ja-JP" sz="1100" dirty="0">
                <a:solidFill>
                  <a:schemeClr val="tx1"/>
                </a:solidFill>
              </a:rPr>
              <a:t>Encoder</a:t>
            </a:r>
          </a:p>
        </p:txBody>
      </p:sp>
      <p:sp>
        <p:nvSpPr>
          <p:cNvPr id="48" name="正方形/長方形 47">
            <a:extLst>
              <a:ext uri="{FF2B5EF4-FFF2-40B4-BE49-F238E27FC236}">
                <a16:creationId xmlns:a16="http://schemas.microsoft.com/office/drawing/2014/main" id="{A52B54AA-8F1E-8D42-8AEC-17FEDE1840F1}"/>
              </a:ext>
            </a:extLst>
          </p:cNvPr>
          <p:cNvSpPr/>
          <p:nvPr/>
        </p:nvSpPr>
        <p:spPr>
          <a:xfrm rot="16200000">
            <a:off x="9183276" y="6681616"/>
            <a:ext cx="1726278"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Motor </a:t>
            </a:r>
            <a:r>
              <a:rPr lang="en-US" altLang="ja-JP" sz="1100" dirty="0" err="1">
                <a:solidFill>
                  <a:schemeClr val="tx1"/>
                </a:solidFill>
              </a:rPr>
              <a:t>Ctl</a:t>
            </a:r>
            <a:endParaRPr lang="en-US" altLang="ja-JP" sz="1100" dirty="0">
              <a:solidFill>
                <a:schemeClr val="tx1"/>
              </a:solidFill>
            </a:endParaRPr>
          </a:p>
        </p:txBody>
      </p:sp>
      <p:cxnSp>
        <p:nvCxnSpPr>
          <p:cNvPr id="49" name="直線矢印コネクタ 48">
            <a:extLst>
              <a:ext uri="{FF2B5EF4-FFF2-40B4-BE49-F238E27FC236}">
                <a16:creationId xmlns:a16="http://schemas.microsoft.com/office/drawing/2014/main" id="{4DFA40B5-DD22-FF41-BBA0-4B557011D311}"/>
              </a:ext>
            </a:extLst>
          </p:cNvPr>
          <p:cNvCxnSpPr>
            <a:cxnSpLocks/>
          </p:cNvCxnSpPr>
          <p:nvPr/>
        </p:nvCxnSpPr>
        <p:spPr>
          <a:xfrm>
            <a:off x="9504042" y="7218206"/>
            <a:ext cx="366842"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50" name="正方形/長方形 49">
            <a:extLst>
              <a:ext uri="{FF2B5EF4-FFF2-40B4-BE49-F238E27FC236}">
                <a16:creationId xmlns:a16="http://schemas.microsoft.com/office/drawing/2014/main" id="{F9FEB996-2CFC-2D4B-9CA3-E29B102D26B5}"/>
              </a:ext>
            </a:extLst>
          </p:cNvPr>
          <p:cNvSpPr/>
          <p:nvPr/>
        </p:nvSpPr>
        <p:spPr>
          <a:xfrm rot="16200000">
            <a:off x="10593416" y="6681616"/>
            <a:ext cx="768767"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Motors</a:t>
            </a:r>
          </a:p>
        </p:txBody>
      </p:sp>
      <p:cxnSp>
        <p:nvCxnSpPr>
          <p:cNvPr id="51" name="直線矢印コネクタ 50">
            <a:extLst>
              <a:ext uri="{FF2B5EF4-FFF2-40B4-BE49-F238E27FC236}">
                <a16:creationId xmlns:a16="http://schemas.microsoft.com/office/drawing/2014/main" id="{3024DB93-5196-4C42-95B6-42BD12C3FAF3}"/>
              </a:ext>
            </a:extLst>
          </p:cNvPr>
          <p:cNvCxnSpPr>
            <a:cxnSpLocks/>
          </p:cNvCxnSpPr>
          <p:nvPr/>
        </p:nvCxnSpPr>
        <p:spPr>
          <a:xfrm>
            <a:off x="10221948" y="6857144"/>
            <a:ext cx="580321"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52" name="正方形/長方形 51">
            <a:extLst>
              <a:ext uri="{FF2B5EF4-FFF2-40B4-BE49-F238E27FC236}">
                <a16:creationId xmlns:a16="http://schemas.microsoft.com/office/drawing/2014/main" id="{6138FD1F-93CC-9141-8971-770746D5BFAE}"/>
              </a:ext>
            </a:extLst>
          </p:cNvPr>
          <p:cNvSpPr/>
          <p:nvPr/>
        </p:nvSpPr>
        <p:spPr>
          <a:xfrm>
            <a:off x="8050021" y="5129912"/>
            <a:ext cx="1440160" cy="120183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走行体</a:t>
            </a:r>
            <a:endParaRPr lang="en-US" altLang="ja-JP" sz="1100" dirty="0">
              <a:solidFill>
                <a:schemeClr val="tx1"/>
              </a:solidFill>
            </a:endParaRPr>
          </a:p>
          <a:p>
            <a:pPr algn="ctr"/>
            <a:r>
              <a:rPr lang="ja-JP" altLang="en-US" sz="1100">
                <a:solidFill>
                  <a:schemeClr val="tx1"/>
                </a:solidFill>
              </a:rPr>
              <a:t>物理モデル</a:t>
            </a:r>
            <a:endParaRPr lang="en-US" altLang="ja-JP" sz="1100" dirty="0">
              <a:solidFill>
                <a:schemeClr val="tx1"/>
              </a:solidFill>
            </a:endParaRPr>
          </a:p>
        </p:txBody>
      </p:sp>
      <p:sp>
        <p:nvSpPr>
          <p:cNvPr id="53" name="正方形/長方形 52">
            <a:extLst>
              <a:ext uri="{FF2B5EF4-FFF2-40B4-BE49-F238E27FC236}">
                <a16:creationId xmlns:a16="http://schemas.microsoft.com/office/drawing/2014/main" id="{477EE9DC-99C3-104B-9F3C-A0A56118BEDE}"/>
              </a:ext>
            </a:extLst>
          </p:cNvPr>
          <p:cNvSpPr/>
          <p:nvPr/>
        </p:nvSpPr>
        <p:spPr>
          <a:xfrm>
            <a:off x="8050021" y="6642142"/>
            <a:ext cx="1440160" cy="115212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走行体</a:t>
            </a:r>
            <a:endParaRPr lang="en-US" altLang="ja-JP" sz="1100" dirty="0">
              <a:solidFill>
                <a:schemeClr val="tx1"/>
              </a:solidFill>
            </a:endParaRPr>
          </a:p>
          <a:p>
            <a:pPr algn="ctr"/>
            <a:r>
              <a:rPr lang="ja-JP" altLang="en-US" sz="1100">
                <a:solidFill>
                  <a:schemeClr val="tx1"/>
                </a:solidFill>
              </a:rPr>
              <a:t>制御</a:t>
            </a:r>
            <a:endParaRPr lang="en-US" altLang="ja-JP" sz="1100" dirty="0">
              <a:solidFill>
                <a:schemeClr val="tx1"/>
              </a:solidFill>
            </a:endParaRPr>
          </a:p>
        </p:txBody>
      </p:sp>
      <p:grpSp>
        <p:nvGrpSpPr>
          <p:cNvPr id="54" name="グループ化 53">
            <a:extLst>
              <a:ext uri="{FF2B5EF4-FFF2-40B4-BE49-F238E27FC236}">
                <a16:creationId xmlns:a16="http://schemas.microsoft.com/office/drawing/2014/main" id="{3500D08A-5FEB-D548-AA12-AB15BD39A4F2}"/>
              </a:ext>
            </a:extLst>
          </p:cNvPr>
          <p:cNvGrpSpPr/>
          <p:nvPr/>
        </p:nvGrpSpPr>
        <p:grpSpPr>
          <a:xfrm>
            <a:off x="8604610" y="6331747"/>
            <a:ext cx="330982" cy="316828"/>
            <a:chOff x="8256240" y="2020356"/>
            <a:chExt cx="330982" cy="316828"/>
          </a:xfrm>
        </p:grpSpPr>
        <p:cxnSp>
          <p:nvCxnSpPr>
            <p:cNvPr id="55" name="直線矢印コネクタ 54">
              <a:extLst>
                <a:ext uri="{FF2B5EF4-FFF2-40B4-BE49-F238E27FC236}">
                  <a16:creationId xmlns:a16="http://schemas.microsoft.com/office/drawing/2014/main" id="{3C3E37ED-74F5-354F-A902-B8A02485BB6E}"/>
                </a:ext>
              </a:extLst>
            </p:cNvPr>
            <p:cNvCxnSpPr>
              <a:cxnSpLocks/>
            </p:cNvCxnSpPr>
            <p:nvPr/>
          </p:nvCxnSpPr>
          <p:spPr>
            <a:xfrm flipV="1">
              <a:off x="8256240" y="2020356"/>
              <a:ext cx="0" cy="316828"/>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56" name="直線矢印コネクタ 55">
              <a:extLst>
                <a:ext uri="{FF2B5EF4-FFF2-40B4-BE49-F238E27FC236}">
                  <a16:creationId xmlns:a16="http://schemas.microsoft.com/office/drawing/2014/main" id="{7CBD5F00-E2D5-A84F-97B7-C5F884DF5713}"/>
                </a:ext>
              </a:extLst>
            </p:cNvPr>
            <p:cNvCxnSpPr>
              <a:cxnSpLocks/>
            </p:cNvCxnSpPr>
            <p:nvPr/>
          </p:nvCxnSpPr>
          <p:spPr>
            <a:xfrm>
              <a:off x="8587222" y="2020356"/>
              <a:ext cx="0" cy="316828"/>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grpSp>
      <p:sp>
        <p:nvSpPr>
          <p:cNvPr id="57" name="角丸四角形 56">
            <a:extLst>
              <a:ext uri="{FF2B5EF4-FFF2-40B4-BE49-F238E27FC236}">
                <a16:creationId xmlns:a16="http://schemas.microsoft.com/office/drawing/2014/main" id="{5E089867-EA1A-1440-9E9C-5190ABBFE811}"/>
              </a:ext>
            </a:extLst>
          </p:cNvPr>
          <p:cNvSpPr/>
          <p:nvPr/>
        </p:nvSpPr>
        <p:spPr>
          <a:xfrm>
            <a:off x="2377332" y="5642944"/>
            <a:ext cx="2792370" cy="2151326"/>
          </a:xfrm>
          <a:prstGeom prst="roundRect">
            <a:avLst>
              <a:gd name="adj" fmla="val 4978"/>
            </a:avLst>
          </a:prstGeom>
          <a:noFill/>
          <a:ln w="38100">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400">
                <a:solidFill>
                  <a:schemeClr val="tx1"/>
                </a:solidFill>
              </a:rPr>
              <a:t>認知</a:t>
            </a:r>
            <a:endParaRPr lang="ja-JP" altLang="en-US" dirty="0" err="1">
              <a:solidFill>
                <a:schemeClr val="tx1"/>
              </a:solidFill>
            </a:endParaRPr>
          </a:p>
        </p:txBody>
      </p:sp>
      <p:sp>
        <p:nvSpPr>
          <p:cNvPr id="58" name="角丸四角形 57">
            <a:extLst>
              <a:ext uri="{FF2B5EF4-FFF2-40B4-BE49-F238E27FC236}">
                <a16:creationId xmlns:a16="http://schemas.microsoft.com/office/drawing/2014/main" id="{D6D0763E-C0E4-324C-98DB-CDB457B0AFAC}"/>
              </a:ext>
            </a:extLst>
          </p:cNvPr>
          <p:cNvSpPr/>
          <p:nvPr/>
        </p:nvSpPr>
        <p:spPr>
          <a:xfrm>
            <a:off x="5680722" y="5642945"/>
            <a:ext cx="1750461" cy="2151327"/>
          </a:xfrm>
          <a:prstGeom prst="roundRect">
            <a:avLst>
              <a:gd name="adj" fmla="val 4978"/>
            </a:avLst>
          </a:prstGeom>
          <a:noFill/>
          <a:ln w="38100">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400">
                <a:solidFill>
                  <a:schemeClr val="tx1"/>
                </a:solidFill>
              </a:rPr>
              <a:t>判断</a:t>
            </a:r>
            <a:endParaRPr lang="ja-JP" altLang="en-US" dirty="0" err="1">
              <a:solidFill>
                <a:schemeClr val="tx1"/>
              </a:solidFill>
            </a:endParaRPr>
          </a:p>
        </p:txBody>
      </p:sp>
      <p:sp>
        <p:nvSpPr>
          <p:cNvPr id="59" name="角丸四角形 58">
            <a:extLst>
              <a:ext uri="{FF2B5EF4-FFF2-40B4-BE49-F238E27FC236}">
                <a16:creationId xmlns:a16="http://schemas.microsoft.com/office/drawing/2014/main" id="{8A878689-BDC4-AF43-86EB-C201166C3C40}"/>
              </a:ext>
            </a:extLst>
          </p:cNvPr>
          <p:cNvSpPr/>
          <p:nvPr/>
        </p:nvSpPr>
        <p:spPr>
          <a:xfrm>
            <a:off x="7853314" y="4962573"/>
            <a:ext cx="3444030" cy="2952328"/>
          </a:xfrm>
          <a:prstGeom prst="roundRect">
            <a:avLst>
              <a:gd name="adj" fmla="val 4978"/>
            </a:avLst>
          </a:prstGeom>
          <a:noFill/>
          <a:ln w="38100">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r"/>
            <a:r>
              <a:rPr lang="ja-JP" altLang="en-US">
                <a:solidFill>
                  <a:schemeClr val="tx1"/>
                </a:solidFill>
              </a:rPr>
              <a:t>操作</a:t>
            </a:r>
            <a:endParaRPr lang="ja-JP" altLang="en-US" dirty="0" err="1">
              <a:solidFill>
                <a:schemeClr val="tx1"/>
              </a:solidFill>
            </a:endParaRPr>
          </a:p>
        </p:txBody>
      </p:sp>
      <p:sp>
        <p:nvSpPr>
          <p:cNvPr id="60" name="正方形/長方形 59">
            <a:extLst>
              <a:ext uri="{FF2B5EF4-FFF2-40B4-BE49-F238E27FC236}">
                <a16:creationId xmlns:a16="http://schemas.microsoft.com/office/drawing/2014/main" id="{9BDDFF64-1E88-9F49-977B-EA3372B0F04A}"/>
              </a:ext>
            </a:extLst>
          </p:cNvPr>
          <p:cNvSpPr/>
          <p:nvPr/>
        </p:nvSpPr>
        <p:spPr>
          <a:xfrm>
            <a:off x="10051504" y="1805371"/>
            <a:ext cx="1440160" cy="768767"/>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20190508</a:t>
            </a:r>
          </a:p>
          <a:p>
            <a:pPr algn="ctr"/>
            <a:r>
              <a:rPr lang="en-US" altLang="ja-JP" sz="1100" dirty="0">
                <a:solidFill>
                  <a:schemeClr val="tx1"/>
                </a:solidFill>
              </a:rPr>
              <a:t>Kaoru Ota</a:t>
            </a:r>
            <a:endParaRPr lang="en-US" altLang="ja-JP" sz="1000" dirty="0">
              <a:solidFill>
                <a:schemeClr val="tx1"/>
              </a:solidFill>
            </a:endParaRPr>
          </a:p>
        </p:txBody>
      </p:sp>
      <p:sp>
        <p:nvSpPr>
          <p:cNvPr id="61" name="正方形/長方形 60">
            <a:extLst>
              <a:ext uri="{FF2B5EF4-FFF2-40B4-BE49-F238E27FC236}">
                <a16:creationId xmlns:a16="http://schemas.microsoft.com/office/drawing/2014/main" id="{23D85638-24F2-344B-AC37-902C0CF69B92}"/>
              </a:ext>
            </a:extLst>
          </p:cNvPr>
          <p:cNvSpPr/>
          <p:nvPr/>
        </p:nvSpPr>
        <p:spPr>
          <a:xfrm>
            <a:off x="8578998" y="2495590"/>
            <a:ext cx="3222402" cy="768767"/>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lang="ja-JP" altLang="en-US" sz="1000">
                <a:solidFill>
                  <a:schemeClr val="tx1"/>
                </a:solidFill>
              </a:rPr>
              <a:t>システムの目的：チャレンジの場の提供</a:t>
            </a:r>
            <a:endParaRPr lang="en-US" altLang="ja-JP" sz="1000" dirty="0">
              <a:solidFill>
                <a:schemeClr val="tx1"/>
              </a:solidFill>
            </a:endParaRPr>
          </a:p>
        </p:txBody>
      </p:sp>
    </p:spTree>
    <p:extLst>
      <p:ext uri="{BB962C8B-B14F-4D97-AF65-F5344CB8AC3E}">
        <p14:creationId xmlns:p14="http://schemas.microsoft.com/office/powerpoint/2010/main" val="23123915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AD8C0B5-06BB-41B2-8E22-3BCAD69EBEF4}"/>
              </a:ext>
            </a:extLst>
          </p:cNvPr>
          <p:cNvSpPr>
            <a:spLocks noGrp="1"/>
          </p:cNvSpPr>
          <p:nvPr>
            <p:ph type="title"/>
          </p:nvPr>
        </p:nvSpPr>
        <p:spPr/>
        <p:txBody>
          <a:bodyPr/>
          <a:lstStyle/>
          <a:p>
            <a:r>
              <a:rPr lang="ja-JP" altLang="en-US" dirty="0"/>
              <a:t>制御モデル</a:t>
            </a:r>
            <a:endParaRPr kumimoji="1" lang="ja-JP" altLang="en-US" dirty="0"/>
          </a:p>
        </p:txBody>
      </p:sp>
      <p:sp>
        <p:nvSpPr>
          <p:cNvPr id="5" name="コンテンツ プレースホルダー 4">
            <a:extLst>
              <a:ext uri="{FF2B5EF4-FFF2-40B4-BE49-F238E27FC236}">
                <a16:creationId xmlns:a16="http://schemas.microsoft.com/office/drawing/2014/main" id="{21492ACA-CEBB-4A08-A6B6-1B760833EEA5}"/>
              </a:ext>
            </a:extLst>
          </p:cNvPr>
          <p:cNvSpPr>
            <a:spLocks noGrp="1"/>
          </p:cNvSpPr>
          <p:nvPr>
            <p:ph idx="1"/>
          </p:nvPr>
        </p:nvSpPr>
        <p:spPr/>
        <p:txBody>
          <a:bodyPr/>
          <a:lstStyle/>
          <a:p>
            <a:r>
              <a:rPr kumimoji="1" lang="ja-JP" altLang="en-US" dirty="0"/>
              <a:t>最後のページ</a:t>
            </a:r>
            <a:endParaRPr kumimoji="1" lang="en-US" altLang="ja-JP" dirty="0"/>
          </a:p>
          <a:p>
            <a:r>
              <a:rPr kumimoji="1" lang="ja-JP" altLang="en-US" dirty="0"/>
              <a:t>ここに制御のモデルを書く</a:t>
            </a:r>
          </a:p>
        </p:txBody>
      </p:sp>
      <p:pic>
        <p:nvPicPr>
          <p:cNvPr id="4" name="図 3">
            <a:extLst>
              <a:ext uri="{FF2B5EF4-FFF2-40B4-BE49-F238E27FC236}">
                <a16:creationId xmlns:a16="http://schemas.microsoft.com/office/drawing/2014/main" id="{BDB4E4C0-F86E-4849-8FA5-47AC040E7A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4050" y="3144416"/>
            <a:ext cx="11493500" cy="1308100"/>
          </a:xfrm>
          <a:prstGeom prst="rect">
            <a:avLst/>
          </a:prstGeom>
        </p:spPr>
      </p:pic>
      <p:pic>
        <p:nvPicPr>
          <p:cNvPr id="3" name="図 2">
            <a:extLst>
              <a:ext uri="{FF2B5EF4-FFF2-40B4-BE49-F238E27FC236}">
                <a16:creationId xmlns:a16="http://schemas.microsoft.com/office/drawing/2014/main" id="{231095B6-69FC-CE4C-89FD-DF178F0F1532}"/>
              </a:ext>
            </a:extLst>
          </p:cNvPr>
          <p:cNvPicPr>
            <a:picLocks noChangeAspect="1"/>
          </p:cNvPicPr>
          <p:nvPr/>
        </p:nvPicPr>
        <p:blipFill>
          <a:blip r:embed="rId3"/>
          <a:stretch>
            <a:fillRect/>
          </a:stretch>
        </p:blipFill>
        <p:spPr>
          <a:xfrm>
            <a:off x="0" y="5304656"/>
            <a:ext cx="5393266" cy="3167674"/>
          </a:xfrm>
          <a:prstGeom prst="rect">
            <a:avLst/>
          </a:prstGeom>
        </p:spPr>
      </p:pic>
      <p:pic>
        <p:nvPicPr>
          <p:cNvPr id="6" name="図 5">
            <a:extLst>
              <a:ext uri="{FF2B5EF4-FFF2-40B4-BE49-F238E27FC236}">
                <a16:creationId xmlns:a16="http://schemas.microsoft.com/office/drawing/2014/main" id="{57E5E247-80DF-F146-B1E1-323BD0C2C806}"/>
              </a:ext>
            </a:extLst>
          </p:cNvPr>
          <p:cNvPicPr>
            <a:picLocks noChangeAspect="1"/>
          </p:cNvPicPr>
          <p:nvPr/>
        </p:nvPicPr>
        <p:blipFill>
          <a:blip r:embed="rId4"/>
          <a:stretch>
            <a:fillRect/>
          </a:stretch>
        </p:blipFill>
        <p:spPr>
          <a:xfrm>
            <a:off x="7522468" y="-19408"/>
            <a:ext cx="5279132" cy="2941806"/>
          </a:xfrm>
          <a:prstGeom prst="rect">
            <a:avLst/>
          </a:prstGeom>
        </p:spPr>
      </p:pic>
      <p:pic>
        <p:nvPicPr>
          <p:cNvPr id="7" name="図 6">
            <a:extLst>
              <a:ext uri="{FF2B5EF4-FFF2-40B4-BE49-F238E27FC236}">
                <a16:creationId xmlns:a16="http://schemas.microsoft.com/office/drawing/2014/main" id="{1FA904BC-3AB2-F741-879B-BE563C15290D}"/>
              </a:ext>
            </a:extLst>
          </p:cNvPr>
          <p:cNvPicPr>
            <a:picLocks noChangeAspect="1"/>
          </p:cNvPicPr>
          <p:nvPr/>
        </p:nvPicPr>
        <p:blipFill>
          <a:blip r:embed="rId5"/>
          <a:stretch>
            <a:fillRect/>
          </a:stretch>
        </p:blipFill>
        <p:spPr>
          <a:xfrm>
            <a:off x="5464696" y="5095523"/>
            <a:ext cx="7336904" cy="4536559"/>
          </a:xfrm>
          <a:prstGeom prst="rect">
            <a:avLst/>
          </a:prstGeom>
        </p:spPr>
      </p:pic>
    </p:spTree>
    <p:extLst>
      <p:ext uri="{BB962C8B-B14F-4D97-AF65-F5344CB8AC3E}">
        <p14:creationId xmlns:p14="http://schemas.microsoft.com/office/powerpoint/2010/main" val="22483414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78020E36-7B68-FD4D-A928-538536411936}"/>
              </a:ext>
            </a:extLst>
          </p:cNvPr>
          <p:cNvPicPr>
            <a:picLocks noChangeAspect="1"/>
          </p:cNvPicPr>
          <p:nvPr/>
        </p:nvPicPr>
        <p:blipFill>
          <a:blip r:embed="rId2"/>
          <a:stretch>
            <a:fillRect/>
          </a:stretch>
        </p:blipFill>
        <p:spPr>
          <a:xfrm>
            <a:off x="514350" y="1174750"/>
            <a:ext cx="11772900" cy="7251700"/>
          </a:xfrm>
          <a:prstGeom prst="rect">
            <a:avLst/>
          </a:prstGeom>
        </p:spPr>
      </p:pic>
    </p:spTree>
    <p:extLst>
      <p:ext uri="{BB962C8B-B14F-4D97-AF65-F5344CB8AC3E}">
        <p14:creationId xmlns:p14="http://schemas.microsoft.com/office/powerpoint/2010/main" val="1197200716"/>
      </p:ext>
    </p:extLst>
  </p:cSld>
  <p:clrMapOvr>
    <a:masterClrMapping/>
  </p:clrMapOvr>
</p:sld>
</file>

<file path=ppt/theme/theme1.xml><?xml version="1.0" encoding="utf-8"?>
<a:theme xmlns:a="http://schemas.openxmlformats.org/drawingml/2006/main" name="アブストラクトページ用（プライマリークラス）">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デザインの設定">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テーマ">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2760</TotalTime>
  <Words>822</Words>
  <Application>Microsoft Macintosh PowerPoint</Application>
  <PresentationFormat>A3 297x420 mm</PresentationFormat>
  <Paragraphs>230</Paragraphs>
  <Slides>10</Slides>
  <Notes>3</Notes>
  <HiddenSlides>0</HiddenSlides>
  <MMClips>0</MMClips>
  <ScaleCrop>false</ScaleCrop>
  <HeadingPairs>
    <vt:vector size="6" baseType="variant">
      <vt:variant>
        <vt:lpstr>使用されているフォント</vt:lpstr>
      </vt:variant>
      <vt:variant>
        <vt:i4>7</vt:i4>
      </vt:variant>
      <vt:variant>
        <vt:lpstr>テーマ</vt:lpstr>
      </vt:variant>
      <vt:variant>
        <vt:i4>2</vt:i4>
      </vt:variant>
      <vt:variant>
        <vt:lpstr>スライド タイトル</vt:lpstr>
      </vt:variant>
      <vt:variant>
        <vt:i4>10</vt:i4>
      </vt:variant>
    </vt:vector>
  </HeadingPairs>
  <TitlesOfParts>
    <vt:vector size="19" baseType="lpstr">
      <vt:lpstr>HG丸ｺﾞｼｯｸM-PRO</vt:lpstr>
      <vt:lpstr>ＭＳ Ｐゴシック</vt:lpstr>
      <vt:lpstr>ＭＳ Ｐ明朝</vt:lpstr>
      <vt:lpstr>游ゴシック</vt:lpstr>
      <vt:lpstr>游ゴシック Light</vt:lpstr>
      <vt:lpstr>Arial</vt:lpstr>
      <vt:lpstr>Times New Roman</vt:lpstr>
      <vt:lpstr>アブストラクトページ用（プライマリークラス）</vt:lpstr>
      <vt:lpstr>デザインの設定</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設計モデル</vt:lpstr>
      <vt:lpstr>PowerPoint プレゼンテーション</vt:lpstr>
      <vt:lpstr>制御モデル</vt:lpstr>
      <vt:lpstr>PowerPoint プレゼンテーション</vt:lpstr>
      <vt:lpstr>PowerPoint プレゼンテーション</vt:lpstr>
    </vt:vector>
  </TitlesOfParts>
  <Manager>ETロボコン実行委員会</Manager>
  <Company>ETロボコン実行委員会</Company>
  <LinksUpToDate>false</LinksUpToDate>
  <SharedDoc>false</SharedDoc>
  <HyperlinksChanged>false</HyperlinksChanged>
  <AppVersion>16.0011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ETロボコン・コンセプトシート</dc:title>
  <dc:creator>ETロボコン実行委員会</dc:creator>
  <cp:lastModifiedBy>Microsoft Office ユーザー</cp:lastModifiedBy>
  <cp:revision>354</cp:revision>
  <cp:lastPrinted>2018-04-01T05:10:42Z</cp:lastPrinted>
  <dcterms:created xsi:type="dcterms:W3CDTF">2002-02-28T07:41:56Z</dcterms:created>
  <dcterms:modified xsi:type="dcterms:W3CDTF">2019-08-23T13:10:00Z</dcterms:modified>
</cp:coreProperties>
</file>